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sldIdLst>
    <p:sldId id="256" r:id="rId2"/>
    <p:sldId id="287" r:id="rId3"/>
    <p:sldId id="286" r:id="rId4"/>
    <p:sldId id="267" r:id="rId5"/>
    <p:sldId id="277" r:id="rId6"/>
    <p:sldId id="268" r:id="rId7"/>
    <p:sldId id="273" r:id="rId8"/>
    <p:sldId id="281" r:id="rId9"/>
    <p:sldId id="270" r:id="rId10"/>
    <p:sldId id="282" r:id="rId11"/>
    <p:sldId id="272" r:id="rId12"/>
    <p:sldId id="278" r:id="rId13"/>
    <p:sldId id="274" r:id="rId14"/>
    <p:sldId id="283" r:id="rId15"/>
    <p:sldId id="259" r:id="rId16"/>
    <p:sldId id="260" r:id="rId17"/>
    <p:sldId id="280" r:id="rId18"/>
    <p:sldId id="266" r:id="rId19"/>
    <p:sldId id="262" r:id="rId20"/>
    <p:sldId id="27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cke, Steven" initials="C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296" autoAdjust="0"/>
  </p:normalViewPr>
  <p:slideViewPr>
    <p:cSldViewPr snapToGrid="0" snapToObjects="1">
      <p:cViewPr varScale="1">
        <p:scale>
          <a:sx n="85" d="100"/>
          <a:sy n="85" d="100"/>
        </p:scale>
        <p:origin x="2400" y="1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01T19:17:45.985" idx="2">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16T22:50:41.592" idx="1">
    <p:pos x="5760" y="0"/>
    <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jpg"/><Relationship Id="rId4" Type="http://schemas.openxmlformats.org/officeDocument/2006/relationships/image" Target="../media/image9.pn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ata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image" Target="../media/image36.jpeg"/></Relationships>
</file>

<file path=ppt/diagrams/_rels/data6.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jpg"/><Relationship Id="rId4"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rawing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image" Target="../media/image36.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022E8A-EF68-9649-A278-9FC650C45AC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1269630-24C9-A64A-9646-812A003AD946}">
      <dgm:prSet/>
      <dgm:spPr/>
      <dgm:t>
        <a:bodyPr/>
        <a:lstStyle/>
        <a:p>
          <a:r>
            <a:rPr lang="en-US" dirty="0"/>
            <a:t>Understanding	                    Spectroscopy</a:t>
          </a:r>
        </a:p>
      </dgm:t>
    </dgm:pt>
    <dgm:pt modelId="{7F6C90BC-6385-1145-B0F6-3743AA20BC0C}" type="parTrans" cxnId="{02DB6A21-A0A3-B740-9716-02B4D32C84E4}">
      <dgm:prSet/>
      <dgm:spPr/>
      <dgm:t>
        <a:bodyPr/>
        <a:lstStyle/>
        <a:p>
          <a:endParaRPr lang="en-US"/>
        </a:p>
      </dgm:t>
    </dgm:pt>
    <dgm:pt modelId="{2584538C-2E9C-144F-A22B-9495529296A1}" type="sibTrans" cxnId="{02DB6A21-A0A3-B740-9716-02B4D32C84E4}">
      <dgm:prSet/>
      <dgm:spPr/>
      <dgm:t>
        <a:bodyPr/>
        <a:lstStyle/>
        <a:p>
          <a:endParaRPr lang="en-US"/>
        </a:p>
      </dgm:t>
    </dgm:pt>
    <dgm:pt modelId="{1DD2A93A-B679-D745-B2FD-796DB0DAF324}">
      <dgm:prSet/>
      <dgm:spPr/>
      <dgm:t>
        <a:bodyPr/>
        <a:lstStyle/>
        <a:p>
          <a:r>
            <a:rPr lang="en-US" dirty="0"/>
            <a:t>Data Collection</a:t>
          </a:r>
        </a:p>
      </dgm:t>
    </dgm:pt>
    <dgm:pt modelId="{293057D9-C534-9244-96BC-5A719AEE669D}" type="parTrans" cxnId="{3457A3F9-E384-7C49-B8C4-86B412655A66}">
      <dgm:prSet/>
      <dgm:spPr/>
      <dgm:t>
        <a:bodyPr/>
        <a:lstStyle/>
        <a:p>
          <a:endParaRPr lang="en-US"/>
        </a:p>
      </dgm:t>
    </dgm:pt>
    <dgm:pt modelId="{E7204BE0-2C88-4340-A09A-B26A78262F83}" type="sibTrans" cxnId="{3457A3F9-E384-7C49-B8C4-86B412655A66}">
      <dgm:prSet/>
      <dgm:spPr/>
      <dgm:t>
        <a:bodyPr/>
        <a:lstStyle/>
        <a:p>
          <a:endParaRPr lang="en-US"/>
        </a:p>
      </dgm:t>
    </dgm:pt>
    <dgm:pt modelId="{21A25C26-6C03-5443-8753-2D03E4C2E81A}">
      <dgm:prSet/>
      <dgm:spPr/>
      <dgm:t>
        <a:bodyPr/>
        <a:lstStyle/>
        <a:p>
          <a:r>
            <a:rPr lang="en-US" dirty="0"/>
            <a:t>Data Preprocessing</a:t>
          </a:r>
        </a:p>
      </dgm:t>
    </dgm:pt>
    <dgm:pt modelId="{C382AC85-22C3-A84E-BACB-09B32DF3CFD6}" type="parTrans" cxnId="{37598B03-185D-6F47-9F89-BDB04032D323}">
      <dgm:prSet/>
      <dgm:spPr/>
      <dgm:t>
        <a:bodyPr/>
        <a:lstStyle/>
        <a:p>
          <a:endParaRPr lang="en-US"/>
        </a:p>
      </dgm:t>
    </dgm:pt>
    <dgm:pt modelId="{0810F034-19B5-F24E-A6DA-59F71996C17B}" type="sibTrans" cxnId="{37598B03-185D-6F47-9F89-BDB04032D323}">
      <dgm:prSet/>
      <dgm:spPr/>
      <dgm:t>
        <a:bodyPr/>
        <a:lstStyle/>
        <a:p>
          <a:endParaRPr lang="en-US"/>
        </a:p>
      </dgm:t>
    </dgm:pt>
    <dgm:pt modelId="{C82937B7-92A2-6B4D-8626-8532FD730BFE}">
      <dgm:prSet/>
      <dgm:spPr/>
      <dgm:t>
        <a:bodyPr/>
        <a:lstStyle/>
        <a:p>
          <a:r>
            <a:rPr lang="en-US" dirty="0"/>
            <a:t>A method (</a:t>
          </a:r>
          <a:r>
            <a:rPr lang="en-US" b="1" dirty="0"/>
            <a:t>we’ve got you covered!)</a:t>
          </a:r>
          <a:endParaRPr lang="en-US" dirty="0"/>
        </a:p>
      </dgm:t>
    </dgm:pt>
    <dgm:pt modelId="{52186707-1F55-694E-9DFC-B2FE734D8853}" type="parTrans" cxnId="{A8B38DBF-6CA0-2E46-8C18-441E7AB4047F}">
      <dgm:prSet/>
      <dgm:spPr/>
      <dgm:t>
        <a:bodyPr/>
        <a:lstStyle/>
        <a:p>
          <a:endParaRPr lang="en-US"/>
        </a:p>
      </dgm:t>
    </dgm:pt>
    <dgm:pt modelId="{A1695833-BA6A-2445-BE70-83B26A51B9D6}" type="sibTrans" cxnId="{A8B38DBF-6CA0-2E46-8C18-441E7AB4047F}">
      <dgm:prSet/>
      <dgm:spPr/>
      <dgm:t>
        <a:bodyPr/>
        <a:lstStyle/>
        <a:p>
          <a:endParaRPr lang="en-US"/>
        </a:p>
      </dgm:t>
    </dgm:pt>
    <dgm:pt modelId="{E20E61B6-E2BB-0F43-B955-E40586D2FE3C}" type="pres">
      <dgm:prSet presAssocID="{62022E8A-EF68-9649-A278-9FC650C45AC3}" presName="linearFlow" presStyleCnt="0">
        <dgm:presLayoutVars>
          <dgm:dir/>
          <dgm:resizeHandles val="exact"/>
        </dgm:presLayoutVars>
      </dgm:prSet>
      <dgm:spPr/>
    </dgm:pt>
    <dgm:pt modelId="{775A05E5-AD84-A147-B2F1-4FC10F367307}" type="pres">
      <dgm:prSet presAssocID="{21269630-24C9-A64A-9646-812A003AD946}" presName="composite" presStyleCnt="0"/>
      <dgm:spPr/>
    </dgm:pt>
    <dgm:pt modelId="{FF75F112-0A2C-674C-8362-60846054BDFD}" type="pres">
      <dgm:prSet presAssocID="{21269630-24C9-A64A-9646-812A003AD946}"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4E601401-502B-8144-9BC3-A4C1C89A45FD}" type="pres">
      <dgm:prSet presAssocID="{21269630-24C9-A64A-9646-812A003AD946}" presName="txShp" presStyleLbl="node1" presStyleIdx="0" presStyleCnt="4">
        <dgm:presLayoutVars>
          <dgm:bulletEnabled val="1"/>
        </dgm:presLayoutVars>
      </dgm:prSet>
      <dgm:spPr/>
    </dgm:pt>
    <dgm:pt modelId="{5F867B43-2A60-F948-82D2-E6FCB88A4DC3}" type="pres">
      <dgm:prSet presAssocID="{2584538C-2E9C-144F-A22B-9495529296A1}" presName="spacing" presStyleCnt="0"/>
      <dgm:spPr/>
    </dgm:pt>
    <dgm:pt modelId="{5CA10F9D-653B-3A4E-AA95-1D198000DFBB}" type="pres">
      <dgm:prSet presAssocID="{1DD2A93A-B679-D745-B2FD-796DB0DAF324}" presName="composite" presStyleCnt="0"/>
      <dgm:spPr/>
    </dgm:pt>
    <dgm:pt modelId="{E399B336-3815-FB46-A5CC-B43D46EE3DC0}" type="pres">
      <dgm:prSet presAssocID="{1DD2A93A-B679-D745-B2FD-796DB0DAF324}"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3C2D56B3-155B-C048-8F1F-8D6AAFB59521}" type="pres">
      <dgm:prSet presAssocID="{1DD2A93A-B679-D745-B2FD-796DB0DAF324}" presName="txShp" presStyleLbl="node1" presStyleIdx="1" presStyleCnt="4">
        <dgm:presLayoutVars>
          <dgm:bulletEnabled val="1"/>
        </dgm:presLayoutVars>
      </dgm:prSet>
      <dgm:spPr/>
    </dgm:pt>
    <dgm:pt modelId="{47DD107E-7066-E64E-A486-CA631C66374E}" type="pres">
      <dgm:prSet presAssocID="{E7204BE0-2C88-4340-A09A-B26A78262F83}" presName="spacing" presStyleCnt="0"/>
      <dgm:spPr/>
    </dgm:pt>
    <dgm:pt modelId="{55400EF0-595D-D949-B248-CAEDD3BF402D}" type="pres">
      <dgm:prSet presAssocID="{21A25C26-6C03-5443-8753-2D03E4C2E81A}" presName="composite" presStyleCnt="0"/>
      <dgm:spPr/>
    </dgm:pt>
    <dgm:pt modelId="{AF7FCDE2-8937-F142-A272-4F13466B33C7}" type="pres">
      <dgm:prSet presAssocID="{21A25C26-6C03-5443-8753-2D03E4C2E81A}"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E090FAB9-FA33-654C-9A2A-3AEC7ABE78F8}" type="pres">
      <dgm:prSet presAssocID="{21A25C26-6C03-5443-8753-2D03E4C2E81A}" presName="txShp" presStyleLbl="node1" presStyleIdx="2" presStyleCnt="4">
        <dgm:presLayoutVars>
          <dgm:bulletEnabled val="1"/>
        </dgm:presLayoutVars>
      </dgm:prSet>
      <dgm:spPr/>
    </dgm:pt>
    <dgm:pt modelId="{49CDD20B-54D1-1C4B-B1AE-05DDA2A500A0}" type="pres">
      <dgm:prSet presAssocID="{0810F034-19B5-F24E-A6DA-59F71996C17B}" presName="spacing" presStyleCnt="0"/>
      <dgm:spPr/>
    </dgm:pt>
    <dgm:pt modelId="{EEF44EAC-44D0-184B-ACC4-42EF0B26D428}" type="pres">
      <dgm:prSet presAssocID="{C82937B7-92A2-6B4D-8626-8532FD730BFE}" presName="composite" presStyleCnt="0"/>
      <dgm:spPr/>
    </dgm:pt>
    <dgm:pt modelId="{D152E53B-DEA0-8443-9422-8ED73B829B2A}" type="pres">
      <dgm:prSet presAssocID="{C82937B7-92A2-6B4D-8626-8532FD730BF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pt>
    <dgm:pt modelId="{77ABA7DB-5661-1441-922F-FB937D8BEDD3}" type="pres">
      <dgm:prSet presAssocID="{C82937B7-92A2-6B4D-8626-8532FD730BFE}" presName="txShp" presStyleLbl="node1" presStyleIdx="3" presStyleCnt="4">
        <dgm:presLayoutVars>
          <dgm:bulletEnabled val="1"/>
        </dgm:presLayoutVars>
      </dgm:prSet>
      <dgm:spPr/>
    </dgm:pt>
  </dgm:ptLst>
  <dgm:cxnLst>
    <dgm:cxn modelId="{37598B03-185D-6F47-9F89-BDB04032D323}" srcId="{62022E8A-EF68-9649-A278-9FC650C45AC3}" destId="{21A25C26-6C03-5443-8753-2D03E4C2E81A}" srcOrd="2" destOrd="0" parTransId="{C382AC85-22C3-A84E-BACB-09B32DF3CFD6}" sibTransId="{0810F034-19B5-F24E-A6DA-59F71996C17B}"/>
    <dgm:cxn modelId="{02DB6A21-A0A3-B740-9716-02B4D32C84E4}" srcId="{62022E8A-EF68-9649-A278-9FC650C45AC3}" destId="{21269630-24C9-A64A-9646-812A003AD946}" srcOrd="0" destOrd="0" parTransId="{7F6C90BC-6385-1145-B0F6-3743AA20BC0C}" sibTransId="{2584538C-2E9C-144F-A22B-9495529296A1}"/>
    <dgm:cxn modelId="{43BD5B37-5ED7-9B4D-8FEF-16A04A8E5A3E}" type="presOf" srcId="{62022E8A-EF68-9649-A278-9FC650C45AC3}" destId="{E20E61B6-E2BB-0F43-B955-E40586D2FE3C}" srcOrd="0" destOrd="0" presId="urn:microsoft.com/office/officeart/2005/8/layout/vList3"/>
    <dgm:cxn modelId="{DC141545-FF78-E649-BA2B-CE5E7E664001}" type="presOf" srcId="{21A25C26-6C03-5443-8753-2D03E4C2E81A}" destId="{E090FAB9-FA33-654C-9A2A-3AEC7ABE78F8}" srcOrd="0" destOrd="0" presId="urn:microsoft.com/office/officeart/2005/8/layout/vList3"/>
    <dgm:cxn modelId="{C758188B-0A0C-2F47-A892-941F35351BE1}" type="presOf" srcId="{21269630-24C9-A64A-9646-812A003AD946}" destId="{4E601401-502B-8144-9BC3-A4C1C89A45FD}" srcOrd="0" destOrd="0" presId="urn:microsoft.com/office/officeart/2005/8/layout/vList3"/>
    <dgm:cxn modelId="{363579BD-C852-3D48-9BFF-BAEB2F2BF85C}" type="presOf" srcId="{1DD2A93A-B679-D745-B2FD-796DB0DAF324}" destId="{3C2D56B3-155B-C048-8F1F-8D6AAFB59521}" srcOrd="0" destOrd="0" presId="urn:microsoft.com/office/officeart/2005/8/layout/vList3"/>
    <dgm:cxn modelId="{A8B38DBF-6CA0-2E46-8C18-441E7AB4047F}" srcId="{62022E8A-EF68-9649-A278-9FC650C45AC3}" destId="{C82937B7-92A2-6B4D-8626-8532FD730BFE}" srcOrd="3" destOrd="0" parTransId="{52186707-1F55-694E-9DFC-B2FE734D8853}" sibTransId="{A1695833-BA6A-2445-BE70-83B26A51B9D6}"/>
    <dgm:cxn modelId="{B8FCD0F1-2B7C-D04F-85E5-6649AB32490E}" type="presOf" srcId="{C82937B7-92A2-6B4D-8626-8532FD730BFE}" destId="{77ABA7DB-5661-1441-922F-FB937D8BEDD3}" srcOrd="0" destOrd="0" presId="urn:microsoft.com/office/officeart/2005/8/layout/vList3"/>
    <dgm:cxn modelId="{3457A3F9-E384-7C49-B8C4-86B412655A66}" srcId="{62022E8A-EF68-9649-A278-9FC650C45AC3}" destId="{1DD2A93A-B679-D745-B2FD-796DB0DAF324}" srcOrd="1" destOrd="0" parTransId="{293057D9-C534-9244-96BC-5A719AEE669D}" sibTransId="{E7204BE0-2C88-4340-A09A-B26A78262F83}"/>
    <dgm:cxn modelId="{BF8D7344-A32C-2B42-8CD9-17A3EB01F131}" type="presParOf" srcId="{E20E61B6-E2BB-0F43-B955-E40586D2FE3C}" destId="{775A05E5-AD84-A147-B2F1-4FC10F367307}" srcOrd="0" destOrd="0" presId="urn:microsoft.com/office/officeart/2005/8/layout/vList3"/>
    <dgm:cxn modelId="{B973486C-F3D1-204E-8814-6C725E6ECAAC}" type="presParOf" srcId="{775A05E5-AD84-A147-B2F1-4FC10F367307}" destId="{FF75F112-0A2C-674C-8362-60846054BDFD}" srcOrd="0" destOrd="0" presId="urn:microsoft.com/office/officeart/2005/8/layout/vList3"/>
    <dgm:cxn modelId="{996BA7FC-6C03-FC42-928F-6040640645CE}" type="presParOf" srcId="{775A05E5-AD84-A147-B2F1-4FC10F367307}" destId="{4E601401-502B-8144-9BC3-A4C1C89A45FD}" srcOrd="1" destOrd="0" presId="urn:microsoft.com/office/officeart/2005/8/layout/vList3"/>
    <dgm:cxn modelId="{C9B63242-B02A-3A4C-B9F6-22B0D1148EDC}" type="presParOf" srcId="{E20E61B6-E2BB-0F43-B955-E40586D2FE3C}" destId="{5F867B43-2A60-F948-82D2-E6FCB88A4DC3}" srcOrd="1" destOrd="0" presId="urn:microsoft.com/office/officeart/2005/8/layout/vList3"/>
    <dgm:cxn modelId="{34C1B286-EF57-974A-BA26-9DA605E0F8CC}" type="presParOf" srcId="{E20E61B6-E2BB-0F43-B955-E40586D2FE3C}" destId="{5CA10F9D-653B-3A4E-AA95-1D198000DFBB}" srcOrd="2" destOrd="0" presId="urn:microsoft.com/office/officeart/2005/8/layout/vList3"/>
    <dgm:cxn modelId="{CB78D6ED-EF2A-8B4F-9C7C-5AD0A94E825B}" type="presParOf" srcId="{5CA10F9D-653B-3A4E-AA95-1D198000DFBB}" destId="{E399B336-3815-FB46-A5CC-B43D46EE3DC0}" srcOrd="0" destOrd="0" presId="urn:microsoft.com/office/officeart/2005/8/layout/vList3"/>
    <dgm:cxn modelId="{8BA98C60-811D-404D-BA9C-9FE25114F4D0}" type="presParOf" srcId="{5CA10F9D-653B-3A4E-AA95-1D198000DFBB}" destId="{3C2D56B3-155B-C048-8F1F-8D6AAFB59521}" srcOrd="1" destOrd="0" presId="urn:microsoft.com/office/officeart/2005/8/layout/vList3"/>
    <dgm:cxn modelId="{C4FC2C8D-CAFA-5245-AD48-8FD8D112C78F}" type="presParOf" srcId="{E20E61B6-E2BB-0F43-B955-E40586D2FE3C}" destId="{47DD107E-7066-E64E-A486-CA631C66374E}" srcOrd="3" destOrd="0" presId="urn:microsoft.com/office/officeart/2005/8/layout/vList3"/>
    <dgm:cxn modelId="{545FDC08-9CCA-5040-8BBE-2465C51EF181}" type="presParOf" srcId="{E20E61B6-E2BB-0F43-B955-E40586D2FE3C}" destId="{55400EF0-595D-D949-B248-CAEDD3BF402D}" srcOrd="4" destOrd="0" presId="urn:microsoft.com/office/officeart/2005/8/layout/vList3"/>
    <dgm:cxn modelId="{2F7CE60E-D752-6E47-AD2D-5C69FA0F643C}" type="presParOf" srcId="{55400EF0-595D-D949-B248-CAEDD3BF402D}" destId="{AF7FCDE2-8937-F142-A272-4F13466B33C7}" srcOrd="0" destOrd="0" presId="urn:microsoft.com/office/officeart/2005/8/layout/vList3"/>
    <dgm:cxn modelId="{EB716A0E-6810-F548-8893-FB55A82BACC5}" type="presParOf" srcId="{55400EF0-595D-D949-B248-CAEDD3BF402D}" destId="{E090FAB9-FA33-654C-9A2A-3AEC7ABE78F8}" srcOrd="1" destOrd="0" presId="urn:microsoft.com/office/officeart/2005/8/layout/vList3"/>
    <dgm:cxn modelId="{2AABE035-0654-B542-BE72-9AA3A3A4B9EE}" type="presParOf" srcId="{E20E61B6-E2BB-0F43-B955-E40586D2FE3C}" destId="{49CDD20B-54D1-1C4B-B1AE-05DDA2A500A0}" srcOrd="5" destOrd="0" presId="urn:microsoft.com/office/officeart/2005/8/layout/vList3"/>
    <dgm:cxn modelId="{CAA59C94-5DE2-A641-AAC9-E77648E3E651}" type="presParOf" srcId="{E20E61B6-E2BB-0F43-B955-E40586D2FE3C}" destId="{EEF44EAC-44D0-184B-ACC4-42EF0B26D428}" srcOrd="6" destOrd="0" presId="urn:microsoft.com/office/officeart/2005/8/layout/vList3"/>
    <dgm:cxn modelId="{EE90C820-82D7-2E49-B790-55BAE780F0D7}" type="presParOf" srcId="{EEF44EAC-44D0-184B-ACC4-42EF0B26D428}" destId="{D152E53B-DEA0-8443-9422-8ED73B829B2A}" srcOrd="0" destOrd="0" presId="urn:microsoft.com/office/officeart/2005/8/layout/vList3"/>
    <dgm:cxn modelId="{4E436B49-1753-7A48-8904-5317B45DC957}" type="presParOf" srcId="{EEF44EAC-44D0-184B-ACC4-42EF0B26D428}" destId="{77ABA7DB-5661-1441-922F-FB937D8BEDD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8206A4-BC92-40CE-A6F6-D71C63A47A7D}" type="doc">
      <dgm:prSet loTypeId="urn:microsoft.com/office/officeart/2005/8/layout/vList4" loCatId="list" qsTypeId="urn:microsoft.com/office/officeart/2005/8/quickstyle/simple2" qsCatId="simple" csTypeId="urn:microsoft.com/office/officeart/2005/8/colors/colorful4" csCatId="colorful" phldr="1"/>
      <dgm:spPr/>
      <dgm:t>
        <a:bodyPr/>
        <a:lstStyle/>
        <a:p>
          <a:endParaRPr lang="en-US"/>
        </a:p>
      </dgm:t>
    </dgm:pt>
    <dgm:pt modelId="{749C76E6-A489-4CE1-B7A9-7DC491401143}">
      <dgm:prSet phldrT="[Text]"/>
      <dgm:spPr/>
      <dgm:t>
        <a:bodyPr/>
        <a:lstStyle/>
        <a:p>
          <a:r>
            <a:rPr lang="en-US" b="1" dirty="0"/>
            <a:t>Sort the entries by intensity</a:t>
          </a:r>
        </a:p>
      </dgm:t>
    </dgm:pt>
    <dgm:pt modelId="{4F315C9E-6F44-44B1-AB84-83ED01E515AB}" type="parTrans" cxnId="{F1D99760-0DAF-41CE-A57D-1D54DCA05617}">
      <dgm:prSet/>
      <dgm:spPr/>
      <dgm:t>
        <a:bodyPr/>
        <a:lstStyle/>
        <a:p>
          <a:endParaRPr lang="en-US"/>
        </a:p>
      </dgm:t>
    </dgm:pt>
    <dgm:pt modelId="{531D55BB-74FF-4411-8236-712E5804D711}" type="sibTrans" cxnId="{F1D99760-0DAF-41CE-A57D-1D54DCA05617}">
      <dgm:prSet/>
      <dgm:spPr/>
      <dgm:t>
        <a:bodyPr/>
        <a:lstStyle/>
        <a:p>
          <a:endParaRPr lang="en-US"/>
        </a:p>
      </dgm:t>
    </dgm:pt>
    <dgm:pt modelId="{F8655CB6-BDE8-4A4C-806F-40F8ED7AEC5A}">
      <dgm:prSet phldrT="[Text]"/>
      <dgm:spPr/>
      <dgm:t>
        <a:bodyPr/>
        <a:lstStyle/>
        <a:p>
          <a:r>
            <a:rPr lang="en-US" dirty="0"/>
            <a:t>Strongest emission frequencies first</a:t>
          </a:r>
        </a:p>
      </dgm:t>
    </dgm:pt>
    <dgm:pt modelId="{29C56E07-4181-4DCD-A5DC-F188D4C41AFE}" type="parTrans" cxnId="{32B5A7DE-94A7-461C-87BE-C3C1E0D7C82A}">
      <dgm:prSet/>
      <dgm:spPr/>
      <dgm:t>
        <a:bodyPr/>
        <a:lstStyle/>
        <a:p>
          <a:endParaRPr lang="en-US"/>
        </a:p>
      </dgm:t>
    </dgm:pt>
    <dgm:pt modelId="{79D16A7B-26A6-4829-BCDE-71C5F447D8D0}" type="sibTrans" cxnId="{32B5A7DE-94A7-461C-87BE-C3C1E0D7C82A}">
      <dgm:prSet/>
      <dgm:spPr/>
      <dgm:t>
        <a:bodyPr/>
        <a:lstStyle/>
        <a:p>
          <a:endParaRPr lang="en-US"/>
        </a:p>
      </dgm:t>
    </dgm:pt>
    <dgm:pt modelId="{D3636E5B-8083-436C-8A44-B844A98A1495}">
      <dgm:prSet phldrT="[Text]"/>
      <dgm:spPr/>
      <dgm:t>
        <a:bodyPr/>
        <a:lstStyle/>
        <a:p>
          <a:r>
            <a:rPr lang="en-US" dirty="0"/>
            <a:t>Weakest emission frequencies last</a:t>
          </a:r>
        </a:p>
      </dgm:t>
    </dgm:pt>
    <dgm:pt modelId="{C5DDEC9D-754E-44AF-BD19-50B6419625CC}" type="parTrans" cxnId="{F3B5149D-D543-4FBE-8B7C-DB1F2EA2C399}">
      <dgm:prSet/>
      <dgm:spPr/>
      <dgm:t>
        <a:bodyPr/>
        <a:lstStyle/>
        <a:p>
          <a:endParaRPr lang="en-US"/>
        </a:p>
      </dgm:t>
    </dgm:pt>
    <dgm:pt modelId="{57B9B8CB-6239-4E1E-A9BF-0A38BE868B01}" type="sibTrans" cxnId="{F3B5149D-D543-4FBE-8B7C-DB1F2EA2C399}">
      <dgm:prSet/>
      <dgm:spPr/>
      <dgm:t>
        <a:bodyPr/>
        <a:lstStyle/>
        <a:p>
          <a:endParaRPr lang="en-US"/>
        </a:p>
      </dgm:t>
    </dgm:pt>
    <dgm:pt modelId="{569D7845-CB62-4788-885E-120189B2DDAC}">
      <dgm:prSet phldrT="[Text]"/>
      <dgm:spPr/>
      <dgm:t>
        <a:bodyPr/>
        <a:lstStyle/>
        <a:p>
          <a:r>
            <a:rPr lang="en-US" b="1" dirty="0"/>
            <a:t>Match closest binned frequencies</a:t>
          </a:r>
        </a:p>
      </dgm:t>
    </dgm:pt>
    <dgm:pt modelId="{47C3DD39-EEC8-45F3-948A-BDBDC5503B04}" type="parTrans" cxnId="{B9DEE3C4-9C54-4E19-8078-9CFCE3F1C03C}">
      <dgm:prSet/>
      <dgm:spPr/>
      <dgm:t>
        <a:bodyPr/>
        <a:lstStyle/>
        <a:p>
          <a:endParaRPr lang="en-US"/>
        </a:p>
      </dgm:t>
    </dgm:pt>
    <dgm:pt modelId="{B619830E-28DD-4918-86F0-E489C280DAF0}" type="sibTrans" cxnId="{B9DEE3C4-9C54-4E19-8078-9CFCE3F1C03C}">
      <dgm:prSet/>
      <dgm:spPr/>
      <dgm:t>
        <a:bodyPr/>
        <a:lstStyle/>
        <a:p>
          <a:endParaRPr lang="en-US"/>
        </a:p>
      </dgm:t>
    </dgm:pt>
    <dgm:pt modelId="{31B85BB9-0547-496D-9250-4DF0750A8025}">
      <dgm:prSet phldrT="[Text]"/>
      <dgm:spPr/>
      <dgm:t>
        <a:bodyPr/>
        <a:lstStyle/>
        <a:p>
          <a:r>
            <a:rPr lang="en-US" dirty="0"/>
            <a:t>CDMS/JPL frequencies differ from input data</a:t>
          </a:r>
        </a:p>
      </dgm:t>
    </dgm:pt>
    <dgm:pt modelId="{CB45BA94-C643-48C0-B940-22762B62C18E}" type="parTrans" cxnId="{C1CEFD68-51C1-4CF5-B74D-CEEB8DCFE315}">
      <dgm:prSet/>
      <dgm:spPr/>
      <dgm:t>
        <a:bodyPr/>
        <a:lstStyle/>
        <a:p>
          <a:endParaRPr lang="en-US"/>
        </a:p>
      </dgm:t>
    </dgm:pt>
    <dgm:pt modelId="{9EB32CC3-1A22-41CB-B446-0D9B2A17A806}" type="sibTrans" cxnId="{C1CEFD68-51C1-4CF5-B74D-CEEB8DCFE315}">
      <dgm:prSet/>
      <dgm:spPr/>
      <dgm:t>
        <a:bodyPr/>
        <a:lstStyle/>
        <a:p>
          <a:endParaRPr lang="en-US"/>
        </a:p>
      </dgm:t>
    </dgm:pt>
    <dgm:pt modelId="{BF5AF994-D37C-4933-9DA1-00505C009E97}">
      <dgm:prSet phldrT="[Text]"/>
      <dgm:spPr/>
      <dgm:t>
        <a:bodyPr/>
        <a:lstStyle/>
        <a:p>
          <a:r>
            <a:rPr lang="en-US" dirty="0"/>
            <a:t>Find the frequency bin closest to CDMS/JPL data</a:t>
          </a:r>
        </a:p>
      </dgm:t>
    </dgm:pt>
    <dgm:pt modelId="{2559C986-D4D4-4B4E-BC4B-F8214CED62AD}" type="parTrans" cxnId="{1759C402-DB87-476F-B9A4-05274B60FE49}">
      <dgm:prSet/>
      <dgm:spPr/>
      <dgm:t>
        <a:bodyPr/>
        <a:lstStyle/>
        <a:p>
          <a:endParaRPr lang="en-US"/>
        </a:p>
      </dgm:t>
    </dgm:pt>
    <dgm:pt modelId="{9E065A47-C39E-4968-9FEB-DBA8138FFCC8}" type="sibTrans" cxnId="{1759C402-DB87-476F-B9A4-05274B60FE49}">
      <dgm:prSet/>
      <dgm:spPr/>
      <dgm:t>
        <a:bodyPr/>
        <a:lstStyle/>
        <a:p>
          <a:endParaRPr lang="en-US"/>
        </a:p>
      </dgm:t>
    </dgm:pt>
    <dgm:pt modelId="{DC7E8737-12B5-417B-B37F-C2F401886312}">
      <dgm:prSet phldrT="[Text]"/>
      <dgm:spPr/>
      <dgm:t>
        <a:bodyPr/>
        <a:lstStyle/>
        <a:p>
          <a:r>
            <a:rPr lang="en-US" b="1" dirty="0"/>
            <a:t>Determine if a “spike” is present</a:t>
          </a:r>
        </a:p>
      </dgm:t>
    </dgm:pt>
    <dgm:pt modelId="{CF0AA3CA-D439-495E-B6E2-704BB30C36FC}" type="parTrans" cxnId="{0326848D-D08A-4390-BE49-A1DE1CA78981}">
      <dgm:prSet/>
      <dgm:spPr/>
      <dgm:t>
        <a:bodyPr/>
        <a:lstStyle/>
        <a:p>
          <a:endParaRPr lang="en-US"/>
        </a:p>
      </dgm:t>
    </dgm:pt>
    <dgm:pt modelId="{DEA45413-F001-4F67-9312-18409B7A7330}" type="sibTrans" cxnId="{0326848D-D08A-4390-BE49-A1DE1CA78981}">
      <dgm:prSet/>
      <dgm:spPr/>
      <dgm:t>
        <a:bodyPr/>
        <a:lstStyle/>
        <a:p>
          <a:endParaRPr lang="en-US"/>
        </a:p>
      </dgm:t>
    </dgm:pt>
    <dgm:pt modelId="{373DAC03-2C8C-4DA0-842C-3F60B86E0616}">
      <dgm:prSet phldrT="[Text]"/>
      <dgm:spPr/>
      <dgm:t>
        <a:bodyPr/>
        <a:lstStyle/>
        <a:p>
          <a:r>
            <a:rPr lang="en-US" dirty="0"/>
            <a:t>Spikes found at or above 3</a:t>
          </a:r>
          <a:r>
            <a:rPr lang="el-GR" dirty="0">
              <a:latin typeface="+mn-lt"/>
              <a:ea typeface="Cambria Math"/>
            </a:rPr>
            <a:t>σ</a:t>
          </a:r>
          <a:r>
            <a:rPr lang="en-US" dirty="0">
              <a:latin typeface="+mn-lt"/>
              <a:ea typeface="Cambria Math"/>
            </a:rPr>
            <a:t> away from mean flux</a:t>
          </a:r>
          <a:endParaRPr lang="en-US" dirty="0">
            <a:latin typeface="+mn-lt"/>
          </a:endParaRPr>
        </a:p>
      </dgm:t>
    </dgm:pt>
    <dgm:pt modelId="{109BB788-1112-43C9-863C-D5A230B02320}" type="parTrans" cxnId="{EB571E97-B4A1-4FDF-A36E-571046153EAB}">
      <dgm:prSet/>
      <dgm:spPr/>
      <dgm:t>
        <a:bodyPr/>
        <a:lstStyle/>
        <a:p>
          <a:endParaRPr lang="en-US"/>
        </a:p>
      </dgm:t>
    </dgm:pt>
    <dgm:pt modelId="{8A4FD217-7238-4162-A9C2-830BD6701EBE}" type="sibTrans" cxnId="{EB571E97-B4A1-4FDF-A36E-571046153EAB}">
      <dgm:prSet/>
      <dgm:spPr/>
      <dgm:t>
        <a:bodyPr/>
        <a:lstStyle/>
        <a:p>
          <a:endParaRPr lang="en-US"/>
        </a:p>
      </dgm:t>
    </dgm:pt>
    <dgm:pt modelId="{ABB5FB2C-08F7-4840-9FA3-C7BD55700568}">
      <dgm:prSet phldrT="[Text]"/>
      <dgm:spPr/>
      <dgm:t>
        <a:bodyPr/>
        <a:lstStyle/>
        <a:p>
          <a:r>
            <a:rPr lang="en-US" dirty="0"/>
            <a:t>3</a:t>
          </a:r>
          <a:r>
            <a:rPr lang="el-GR" dirty="0">
              <a:latin typeface="+mn-lt"/>
              <a:ea typeface="Cambria Math"/>
            </a:rPr>
            <a:t>σ</a:t>
          </a:r>
          <a:r>
            <a:rPr lang="en-US" dirty="0">
              <a:latin typeface="+mn-lt"/>
              <a:ea typeface="Cambria Math"/>
            </a:rPr>
            <a:t> dependent on which file the data came from</a:t>
          </a:r>
          <a:endParaRPr lang="en-US" dirty="0"/>
        </a:p>
      </dgm:t>
    </dgm:pt>
    <dgm:pt modelId="{C4FD89BD-805D-462A-A33F-84AD405080FC}" type="parTrans" cxnId="{D0702FE4-0766-4818-94E1-ADE73C249E65}">
      <dgm:prSet/>
      <dgm:spPr/>
      <dgm:t>
        <a:bodyPr/>
        <a:lstStyle/>
        <a:p>
          <a:endParaRPr lang="en-US"/>
        </a:p>
      </dgm:t>
    </dgm:pt>
    <dgm:pt modelId="{34267FD4-CDE5-4DDF-A3DB-6273EE886576}" type="sibTrans" cxnId="{D0702FE4-0766-4818-94E1-ADE73C249E65}">
      <dgm:prSet/>
      <dgm:spPr/>
      <dgm:t>
        <a:bodyPr/>
        <a:lstStyle/>
        <a:p>
          <a:endParaRPr lang="en-US"/>
        </a:p>
      </dgm:t>
    </dgm:pt>
    <dgm:pt modelId="{BD8B67A8-0262-4430-A9F6-FBB2613E8FD5}" type="pres">
      <dgm:prSet presAssocID="{F18206A4-BC92-40CE-A6F6-D71C63A47A7D}" presName="linear" presStyleCnt="0">
        <dgm:presLayoutVars>
          <dgm:dir/>
          <dgm:resizeHandles val="exact"/>
        </dgm:presLayoutVars>
      </dgm:prSet>
      <dgm:spPr/>
    </dgm:pt>
    <dgm:pt modelId="{49111B8B-5F1A-4490-8738-DD3F3D2B8F80}" type="pres">
      <dgm:prSet presAssocID="{749C76E6-A489-4CE1-B7A9-7DC491401143}" presName="comp" presStyleCnt="0"/>
      <dgm:spPr/>
    </dgm:pt>
    <dgm:pt modelId="{09DA1957-B42A-42C6-AFE1-D9843F425A1B}" type="pres">
      <dgm:prSet presAssocID="{749C76E6-A489-4CE1-B7A9-7DC491401143}" presName="box" presStyleLbl="node1" presStyleIdx="0" presStyleCnt="3"/>
      <dgm:spPr/>
    </dgm:pt>
    <dgm:pt modelId="{2E855B24-3726-466E-BA8A-D186CE21B784}" type="pres">
      <dgm:prSet presAssocID="{749C76E6-A489-4CE1-B7A9-7DC491401143}" presName="img" presStyleLbl="fgImgPlace1" presStyleIdx="0" presStyleCnt="3"/>
      <dgm:spPr>
        <a:blipFill rotWithShape="1">
          <a:blip xmlns:r="http://schemas.openxmlformats.org/officeDocument/2006/relationships" r:embed="rId1"/>
          <a:stretch>
            <a:fillRect/>
          </a:stretch>
        </a:blipFill>
      </dgm:spPr>
    </dgm:pt>
    <dgm:pt modelId="{20442D62-6587-43B3-8115-D0294637A188}" type="pres">
      <dgm:prSet presAssocID="{749C76E6-A489-4CE1-B7A9-7DC491401143}" presName="text" presStyleLbl="node1" presStyleIdx="0" presStyleCnt="3">
        <dgm:presLayoutVars>
          <dgm:bulletEnabled val="1"/>
        </dgm:presLayoutVars>
      </dgm:prSet>
      <dgm:spPr/>
    </dgm:pt>
    <dgm:pt modelId="{0098DD44-C725-4A66-8BCB-02996D224929}" type="pres">
      <dgm:prSet presAssocID="{531D55BB-74FF-4411-8236-712E5804D711}" presName="spacer" presStyleCnt="0"/>
      <dgm:spPr/>
    </dgm:pt>
    <dgm:pt modelId="{C841D8EE-D4D9-4973-89C8-AC889FBF1D8E}" type="pres">
      <dgm:prSet presAssocID="{569D7845-CB62-4788-885E-120189B2DDAC}" presName="comp" presStyleCnt="0"/>
      <dgm:spPr/>
    </dgm:pt>
    <dgm:pt modelId="{356FFB68-ECDE-41F5-999F-DCA460A1231B}" type="pres">
      <dgm:prSet presAssocID="{569D7845-CB62-4788-885E-120189B2DDAC}" presName="box" presStyleLbl="node1" presStyleIdx="1" presStyleCnt="3"/>
      <dgm:spPr/>
    </dgm:pt>
    <dgm:pt modelId="{69625F6A-5972-4AFE-B3A2-65CED226C9E2}" type="pres">
      <dgm:prSet presAssocID="{569D7845-CB62-4788-885E-120189B2DDAC}" presName="img" presStyleLbl="fgImgPlace1" presStyleIdx="1" presStyleCnt="3"/>
      <dgm:spPr>
        <a:blipFill rotWithShape="1">
          <a:blip xmlns:r="http://schemas.openxmlformats.org/officeDocument/2006/relationships" r:embed="rId2"/>
          <a:stretch>
            <a:fillRect/>
          </a:stretch>
        </a:blipFill>
      </dgm:spPr>
    </dgm:pt>
    <dgm:pt modelId="{38E3B867-5417-480F-AF3C-57AF7E78EF0C}" type="pres">
      <dgm:prSet presAssocID="{569D7845-CB62-4788-885E-120189B2DDAC}" presName="text" presStyleLbl="node1" presStyleIdx="1" presStyleCnt="3">
        <dgm:presLayoutVars>
          <dgm:bulletEnabled val="1"/>
        </dgm:presLayoutVars>
      </dgm:prSet>
      <dgm:spPr/>
    </dgm:pt>
    <dgm:pt modelId="{F6804B98-CB74-4FDC-8BF7-463C3479D555}" type="pres">
      <dgm:prSet presAssocID="{B619830E-28DD-4918-86F0-E489C280DAF0}" presName="spacer" presStyleCnt="0"/>
      <dgm:spPr/>
    </dgm:pt>
    <dgm:pt modelId="{BA392321-1F31-4775-8B11-90FAADF87E69}" type="pres">
      <dgm:prSet presAssocID="{DC7E8737-12B5-417B-B37F-C2F401886312}" presName="comp" presStyleCnt="0"/>
      <dgm:spPr/>
    </dgm:pt>
    <dgm:pt modelId="{1E4F03E8-95DD-4753-8027-C23D5500A065}" type="pres">
      <dgm:prSet presAssocID="{DC7E8737-12B5-417B-B37F-C2F401886312}" presName="box" presStyleLbl="node1" presStyleIdx="2" presStyleCnt="3"/>
      <dgm:spPr/>
    </dgm:pt>
    <dgm:pt modelId="{D431F289-23A0-43A4-B863-179E36447B72}" type="pres">
      <dgm:prSet presAssocID="{DC7E8737-12B5-417B-B37F-C2F401886312}" presName="img" presStyleLbl="fgImgPlace1" presStyleIdx="2" presStyleCnt="3"/>
      <dgm:spPr>
        <a:blipFill rotWithShape="1">
          <a:blip xmlns:r="http://schemas.openxmlformats.org/officeDocument/2006/relationships" r:embed="rId3"/>
          <a:stretch>
            <a:fillRect/>
          </a:stretch>
        </a:blipFill>
      </dgm:spPr>
    </dgm:pt>
    <dgm:pt modelId="{28FB20BB-926B-4E5B-B2BF-C11346EB26BF}" type="pres">
      <dgm:prSet presAssocID="{DC7E8737-12B5-417B-B37F-C2F401886312}" presName="text" presStyleLbl="node1" presStyleIdx="2" presStyleCnt="3">
        <dgm:presLayoutVars>
          <dgm:bulletEnabled val="1"/>
        </dgm:presLayoutVars>
      </dgm:prSet>
      <dgm:spPr/>
    </dgm:pt>
  </dgm:ptLst>
  <dgm:cxnLst>
    <dgm:cxn modelId="{1759C402-DB87-476F-B9A4-05274B60FE49}" srcId="{569D7845-CB62-4788-885E-120189B2DDAC}" destId="{BF5AF994-D37C-4933-9DA1-00505C009E97}" srcOrd="1" destOrd="0" parTransId="{2559C986-D4D4-4B4E-BC4B-F8214CED62AD}" sibTransId="{9E065A47-C39E-4968-9FEB-DBA8138FFCC8}"/>
    <dgm:cxn modelId="{41A3FE15-92AB-114E-B50A-74EAA674F58F}" type="presOf" srcId="{373DAC03-2C8C-4DA0-842C-3F60B86E0616}" destId="{1E4F03E8-95DD-4753-8027-C23D5500A065}" srcOrd="0" destOrd="1" presId="urn:microsoft.com/office/officeart/2005/8/layout/vList4"/>
    <dgm:cxn modelId="{70095419-CD3B-9C42-B24B-2618F9D7B156}" type="presOf" srcId="{569D7845-CB62-4788-885E-120189B2DDAC}" destId="{356FFB68-ECDE-41F5-999F-DCA460A1231B}" srcOrd="0" destOrd="0" presId="urn:microsoft.com/office/officeart/2005/8/layout/vList4"/>
    <dgm:cxn modelId="{324A331C-96D4-9944-8054-6567715BBB45}" type="presOf" srcId="{F8655CB6-BDE8-4A4C-806F-40F8ED7AEC5A}" destId="{20442D62-6587-43B3-8115-D0294637A188}" srcOrd="1" destOrd="1" presId="urn:microsoft.com/office/officeart/2005/8/layout/vList4"/>
    <dgm:cxn modelId="{4738851D-18B5-3E43-8F2D-02DCC90CDBD6}" type="presOf" srcId="{31B85BB9-0547-496D-9250-4DF0750A8025}" destId="{38E3B867-5417-480F-AF3C-57AF7E78EF0C}" srcOrd="1" destOrd="1" presId="urn:microsoft.com/office/officeart/2005/8/layout/vList4"/>
    <dgm:cxn modelId="{448ABD24-E78F-D148-AE55-2D9233798D34}" type="presOf" srcId="{569D7845-CB62-4788-885E-120189B2DDAC}" destId="{38E3B867-5417-480F-AF3C-57AF7E78EF0C}" srcOrd="1" destOrd="0" presId="urn:microsoft.com/office/officeart/2005/8/layout/vList4"/>
    <dgm:cxn modelId="{149E043B-524E-0040-B32E-72FCCF0785BA}" type="presOf" srcId="{D3636E5B-8083-436C-8A44-B844A98A1495}" destId="{20442D62-6587-43B3-8115-D0294637A188}" srcOrd="1" destOrd="2" presId="urn:microsoft.com/office/officeart/2005/8/layout/vList4"/>
    <dgm:cxn modelId="{0F249A48-3659-554E-9E76-23045414BA9E}" type="presOf" srcId="{ABB5FB2C-08F7-4840-9FA3-C7BD55700568}" destId="{1E4F03E8-95DD-4753-8027-C23D5500A065}" srcOrd="0" destOrd="2" presId="urn:microsoft.com/office/officeart/2005/8/layout/vList4"/>
    <dgm:cxn modelId="{A88D0A59-F3AB-4443-B72E-1A402011BBEF}" type="presOf" srcId="{ABB5FB2C-08F7-4840-9FA3-C7BD55700568}" destId="{28FB20BB-926B-4E5B-B2BF-C11346EB26BF}" srcOrd="1" destOrd="2" presId="urn:microsoft.com/office/officeart/2005/8/layout/vList4"/>
    <dgm:cxn modelId="{7314C95B-C175-C14C-9011-42AF8AA92658}" type="presOf" srcId="{F8655CB6-BDE8-4A4C-806F-40F8ED7AEC5A}" destId="{09DA1957-B42A-42C6-AFE1-D9843F425A1B}" srcOrd="0" destOrd="1" presId="urn:microsoft.com/office/officeart/2005/8/layout/vList4"/>
    <dgm:cxn modelId="{BEB2975D-3F53-DE4F-A861-FEC630D5481C}" type="presOf" srcId="{DC7E8737-12B5-417B-B37F-C2F401886312}" destId="{1E4F03E8-95DD-4753-8027-C23D5500A065}" srcOrd="0" destOrd="0" presId="urn:microsoft.com/office/officeart/2005/8/layout/vList4"/>
    <dgm:cxn modelId="{F1D99760-0DAF-41CE-A57D-1D54DCA05617}" srcId="{F18206A4-BC92-40CE-A6F6-D71C63A47A7D}" destId="{749C76E6-A489-4CE1-B7A9-7DC491401143}" srcOrd="0" destOrd="0" parTransId="{4F315C9E-6F44-44B1-AB84-83ED01E515AB}" sibTransId="{531D55BB-74FF-4411-8236-712E5804D711}"/>
    <dgm:cxn modelId="{3CEC0668-D88F-784A-9E3F-1F2BC298B658}" type="presOf" srcId="{BF5AF994-D37C-4933-9DA1-00505C009E97}" destId="{356FFB68-ECDE-41F5-999F-DCA460A1231B}" srcOrd="0" destOrd="2" presId="urn:microsoft.com/office/officeart/2005/8/layout/vList4"/>
    <dgm:cxn modelId="{C1CEFD68-51C1-4CF5-B74D-CEEB8DCFE315}" srcId="{569D7845-CB62-4788-885E-120189B2DDAC}" destId="{31B85BB9-0547-496D-9250-4DF0750A8025}" srcOrd="0" destOrd="0" parTransId="{CB45BA94-C643-48C0-B940-22762B62C18E}" sibTransId="{9EB32CC3-1A22-41CB-B446-0D9B2A17A806}"/>
    <dgm:cxn modelId="{4BC3BA84-8D7D-4040-B247-7B84E17E22B7}" type="presOf" srcId="{373DAC03-2C8C-4DA0-842C-3F60B86E0616}" destId="{28FB20BB-926B-4E5B-B2BF-C11346EB26BF}" srcOrd="1" destOrd="1" presId="urn:microsoft.com/office/officeart/2005/8/layout/vList4"/>
    <dgm:cxn modelId="{0326848D-D08A-4390-BE49-A1DE1CA78981}" srcId="{F18206A4-BC92-40CE-A6F6-D71C63A47A7D}" destId="{DC7E8737-12B5-417B-B37F-C2F401886312}" srcOrd="2" destOrd="0" parTransId="{CF0AA3CA-D439-495E-B6E2-704BB30C36FC}" sibTransId="{DEA45413-F001-4F67-9312-18409B7A7330}"/>
    <dgm:cxn modelId="{EB571E97-B4A1-4FDF-A36E-571046153EAB}" srcId="{DC7E8737-12B5-417B-B37F-C2F401886312}" destId="{373DAC03-2C8C-4DA0-842C-3F60B86E0616}" srcOrd="0" destOrd="0" parTransId="{109BB788-1112-43C9-863C-D5A230B02320}" sibTransId="{8A4FD217-7238-4162-A9C2-830BD6701EBE}"/>
    <dgm:cxn modelId="{F3B5149D-D543-4FBE-8B7C-DB1F2EA2C399}" srcId="{749C76E6-A489-4CE1-B7A9-7DC491401143}" destId="{D3636E5B-8083-436C-8A44-B844A98A1495}" srcOrd="1" destOrd="0" parTransId="{C5DDEC9D-754E-44AF-BD19-50B6419625CC}" sibTransId="{57B9B8CB-6239-4E1E-A9BF-0A38BE868B01}"/>
    <dgm:cxn modelId="{B51DBFAB-910E-C742-9158-0785AE03D69C}" type="presOf" srcId="{D3636E5B-8083-436C-8A44-B844A98A1495}" destId="{09DA1957-B42A-42C6-AFE1-D9843F425A1B}" srcOrd="0" destOrd="2" presId="urn:microsoft.com/office/officeart/2005/8/layout/vList4"/>
    <dgm:cxn modelId="{1CD6DAB2-915F-B34D-B430-76F35D15D400}" type="presOf" srcId="{31B85BB9-0547-496D-9250-4DF0750A8025}" destId="{356FFB68-ECDE-41F5-999F-DCA460A1231B}" srcOrd="0" destOrd="1" presId="urn:microsoft.com/office/officeart/2005/8/layout/vList4"/>
    <dgm:cxn modelId="{B9DEE3C4-9C54-4E19-8078-9CFCE3F1C03C}" srcId="{F18206A4-BC92-40CE-A6F6-D71C63A47A7D}" destId="{569D7845-CB62-4788-885E-120189B2DDAC}" srcOrd="1" destOrd="0" parTransId="{47C3DD39-EEC8-45F3-948A-BDBDC5503B04}" sibTransId="{B619830E-28DD-4918-86F0-E489C280DAF0}"/>
    <dgm:cxn modelId="{32B5A7DE-94A7-461C-87BE-C3C1E0D7C82A}" srcId="{749C76E6-A489-4CE1-B7A9-7DC491401143}" destId="{F8655CB6-BDE8-4A4C-806F-40F8ED7AEC5A}" srcOrd="0" destOrd="0" parTransId="{29C56E07-4181-4DCD-A5DC-F188D4C41AFE}" sibTransId="{79D16A7B-26A6-4829-BCDE-71C5F447D8D0}"/>
    <dgm:cxn modelId="{A66063E0-C5D9-0B47-BF18-BE7763F71276}" type="presOf" srcId="{749C76E6-A489-4CE1-B7A9-7DC491401143}" destId="{09DA1957-B42A-42C6-AFE1-D9843F425A1B}" srcOrd="0" destOrd="0" presId="urn:microsoft.com/office/officeart/2005/8/layout/vList4"/>
    <dgm:cxn modelId="{690F0FE1-AA6F-454B-8BF0-9B314C3440BD}" type="presOf" srcId="{749C76E6-A489-4CE1-B7A9-7DC491401143}" destId="{20442D62-6587-43B3-8115-D0294637A188}" srcOrd="1" destOrd="0" presId="urn:microsoft.com/office/officeart/2005/8/layout/vList4"/>
    <dgm:cxn modelId="{82AD56E2-7681-7946-9288-190C514F6961}" type="presOf" srcId="{F18206A4-BC92-40CE-A6F6-D71C63A47A7D}" destId="{BD8B67A8-0262-4430-A9F6-FBB2613E8FD5}" srcOrd="0" destOrd="0" presId="urn:microsoft.com/office/officeart/2005/8/layout/vList4"/>
    <dgm:cxn modelId="{D0702FE4-0766-4818-94E1-ADE73C249E65}" srcId="{DC7E8737-12B5-417B-B37F-C2F401886312}" destId="{ABB5FB2C-08F7-4840-9FA3-C7BD55700568}" srcOrd="1" destOrd="0" parTransId="{C4FD89BD-805D-462A-A33F-84AD405080FC}" sibTransId="{34267FD4-CDE5-4DDF-A3DB-6273EE886576}"/>
    <dgm:cxn modelId="{5CB66DFB-DE49-454F-B380-64FDA081D3D2}" type="presOf" srcId="{BF5AF994-D37C-4933-9DA1-00505C009E97}" destId="{38E3B867-5417-480F-AF3C-57AF7E78EF0C}" srcOrd="1" destOrd="2" presId="urn:microsoft.com/office/officeart/2005/8/layout/vList4"/>
    <dgm:cxn modelId="{1B7EC3FF-C523-C946-8DAA-C1A0F63D0A5F}" type="presOf" srcId="{DC7E8737-12B5-417B-B37F-C2F401886312}" destId="{28FB20BB-926B-4E5B-B2BF-C11346EB26BF}" srcOrd="1" destOrd="0" presId="urn:microsoft.com/office/officeart/2005/8/layout/vList4"/>
    <dgm:cxn modelId="{57683EC6-DD99-7C45-82D6-1C81A364B19C}" type="presParOf" srcId="{BD8B67A8-0262-4430-A9F6-FBB2613E8FD5}" destId="{49111B8B-5F1A-4490-8738-DD3F3D2B8F80}" srcOrd="0" destOrd="0" presId="urn:microsoft.com/office/officeart/2005/8/layout/vList4"/>
    <dgm:cxn modelId="{C89B1516-3E88-D04B-B8B7-DDC52BD17552}" type="presParOf" srcId="{49111B8B-5F1A-4490-8738-DD3F3D2B8F80}" destId="{09DA1957-B42A-42C6-AFE1-D9843F425A1B}" srcOrd="0" destOrd="0" presId="urn:microsoft.com/office/officeart/2005/8/layout/vList4"/>
    <dgm:cxn modelId="{CDFEE10F-40E4-8241-95ED-1531B3205F01}" type="presParOf" srcId="{49111B8B-5F1A-4490-8738-DD3F3D2B8F80}" destId="{2E855B24-3726-466E-BA8A-D186CE21B784}" srcOrd="1" destOrd="0" presId="urn:microsoft.com/office/officeart/2005/8/layout/vList4"/>
    <dgm:cxn modelId="{83CE681C-E1D1-CC4D-A186-956AB16297EB}" type="presParOf" srcId="{49111B8B-5F1A-4490-8738-DD3F3D2B8F80}" destId="{20442D62-6587-43B3-8115-D0294637A188}" srcOrd="2" destOrd="0" presId="urn:microsoft.com/office/officeart/2005/8/layout/vList4"/>
    <dgm:cxn modelId="{A43239F3-F03D-DD47-8BE9-C1ED9E7A6DC5}" type="presParOf" srcId="{BD8B67A8-0262-4430-A9F6-FBB2613E8FD5}" destId="{0098DD44-C725-4A66-8BCB-02996D224929}" srcOrd="1" destOrd="0" presId="urn:microsoft.com/office/officeart/2005/8/layout/vList4"/>
    <dgm:cxn modelId="{B9E267A0-8F6A-0B47-B29D-C425ADE3A856}" type="presParOf" srcId="{BD8B67A8-0262-4430-A9F6-FBB2613E8FD5}" destId="{C841D8EE-D4D9-4973-89C8-AC889FBF1D8E}" srcOrd="2" destOrd="0" presId="urn:microsoft.com/office/officeart/2005/8/layout/vList4"/>
    <dgm:cxn modelId="{89A01183-1D58-0C40-8D6C-6CF858C13452}" type="presParOf" srcId="{C841D8EE-D4D9-4973-89C8-AC889FBF1D8E}" destId="{356FFB68-ECDE-41F5-999F-DCA460A1231B}" srcOrd="0" destOrd="0" presId="urn:microsoft.com/office/officeart/2005/8/layout/vList4"/>
    <dgm:cxn modelId="{379CC4E5-BC2D-994A-8E77-9AFACE0EE2E7}" type="presParOf" srcId="{C841D8EE-D4D9-4973-89C8-AC889FBF1D8E}" destId="{69625F6A-5972-4AFE-B3A2-65CED226C9E2}" srcOrd="1" destOrd="0" presId="urn:microsoft.com/office/officeart/2005/8/layout/vList4"/>
    <dgm:cxn modelId="{FFDF6DB8-7403-7A44-B9DE-D71098094D91}" type="presParOf" srcId="{C841D8EE-D4D9-4973-89C8-AC889FBF1D8E}" destId="{38E3B867-5417-480F-AF3C-57AF7E78EF0C}" srcOrd="2" destOrd="0" presId="urn:microsoft.com/office/officeart/2005/8/layout/vList4"/>
    <dgm:cxn modelId="{D824E18E-E0AC-264D-8CC0-BBB89DBBBF68}" type="presParOf" srcId="{BD8B67A8-0262-4430-A9F6-FBB2613E8FD5}" destId="{F6804B98-CB74-4FDC-8BF7-463C3479D555}" srcOrd="3" destOrd="0" presId="urn:microsoft.com/office/officeart/2005/8/layout/vList4"/>
    <dgm:cxn modelId="{3EC7A7A3-ABA7-5A40-A8C0-C35A3140F6D6}" type="presParOf" srcId="{BD8B67A8-0262-4430-A9F6-FBB2613E8FD5}" destId="{BA392321-1F31-4775-8B11-90FAADF87E69}" srcOrd="4" destOrd="0" presId="urn:microsoft.com/office/officeart/2005/8/layout/vList4"/>
    <dgm:cxn modelId="{2DB62BA0-429B-0840-B16B-3CC01CAC481B}" type="presParOf" srcId="{BA392321-1F31-4775-8B11-90FAADF87E69}" destId="{1E4F03E8-95DD-4753-8027-C23D5500A065}" srcOrd="0" destOrd="0" presId="urn:microsoft.com/office/officeart/2005/8/layout/vList4"/>
    <dgm:cxn modelId="{9600B352-CF35-AE41-9AF4-9980C1C52646}" type="presParOf" srcId="{BA392321-1F31-4775-8B11-90FAADF87E69}" destId="{D431F289-23A0-43A4-B863-179E36447B72}" srcOrd="1" destOrd="0" presId="urn:microsoft.com/office/officeart/2005/8/layout/vList4"/>
    <dgm:cxn modelId="{48CF66B3-8D2A-A84A-B462-2C55AB9F541B}" type="presParOf" srcId="{BA392321-1F31-4775-8B11-90FAADF87E69}" destId="{28FB20BB-926B-4E5B-B2BF-C11346EB26B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5A05F7-FB1E-C749-9CB0-177F439D98FC}"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2543A9D6-CCA1-8C41-BEA4-F91B2653E019}">
      <dgm:prSet phldrT="[Text]"/>
      <dgm:spPr/>
      <dgm:t>
        <a:bodyPr/>
        <a:lstStyle/>
        <a:p>
          <a:r>
            <a:rPr lang="en-US" dirty="0"/>
            <a:t>Universe</a:t>
          </a:r>
        </a:p>
      </dgm:t>
    </dgm:pt>
    <dgm:pt modelId="{FF894CF9-02EB-A94C-A04C-9E567351F1D9}" type="parTrans" cxnId="{353F9BD4-6A7A-324D-9328-658070CE98C7}">
      <dgm:prSet/>
      <dgm:spPr/>
      <dgm:t>
        <a:bodyPr/>
        <a:lstStyle/>
        <a:p>
          <a:endParaRPr lang="en-US"/>
        </a:p>
      </dgm:t>
    </dgm:pt>
    <dgm:pt modelId="{344F228E-AB4C-1947-BD71-CA44391EA99B}" type="sibTrans" cxnId="{353F9BD4-6A7A-324D-9328-658070CE98C7}">
      <dgm:prSet/>
      <dgm:spPr/>
      <dgm:t>
        <a:bodyPr/>
        <a:lstStyle/>
        <a:p>
          <a:endParaRPr lang="en-US"/>
        </a:p>
      </dgm:t>
    </dgm:pt>
    <dgm:pt modelId="{35216C32-36D7-A144-8783-8BC0444DF197}">
      <dgm:prSet phldrT="[Text]"/>
      <dgm:spPr/>
      <dgm:t>
        <a:bodyPr/>
        <a:lstStyle/>
        <a:p>
          <a:r>
            <a:rPr lang="en-US" dirty="0"/>
            <a:t>Set</a:t>
          </a:r>
        </a:p>
      </dgm:t>
    </dgm:pt>
    <dgm:pt modelId="{BFDB8E36-8412-D948-AA65-2C45D4D1F7BD}" type="parTrans" cxnId="{74EB69D1-A326-964E-A9D9-0026269055D1}">
      <dgm:prSet/>
      <dgm:spPr/>
      <dgm:t>
        <a:bodyPr/>
        <a:lstStyle/>
        <a:p>
          <a:endParaRPr lang="en-US"/>
        </a:p>
      </dgm:t>
    </dgm:pt>
    <dgm:pt modelId="{214169C1-FAC6-B341-A564-D1145A0B51C9}" type="sibTrans" cxnId="{74EB69D1-A326-964E-A9D9-0026269055D1}">
      <dgm:prSet/>
      <dgm:spPr/>
      <dgm:t>
        <a:bodyPr/>
        <a:lstStyle/>
        <a:p>
          <a:endParaRPr lang="en-US"/>
        </a:p>
      </dgm:t>
    </dgm:pt>
    <dgm:pt modelId="{2CE41E52-25AF-8B45-9E3B-0491D0E6FE4C}">
      <dgm:prSet phldrT="[Text]"/>
      <dgm:spPr/>
      <dgm:t>
        <a:bodyPr/>
        <a:lstStyle/>
        <a:p>
          <a:r>
            <a:rPr lang="en-US" dirty="0"/>
            <a:t>Cover</a:t>
          </a:r>
        </a:p>
      </dgm:t>
    </dgm:pt>
    <dgm:pt modelId="{2D33636A-BB65-9D46-AEEC-671BD2B14CB0}" type="parTrans" cxnId="{41EE0870-52AE-8B4F-846C-DDB8F0ACC5F0}">
      <dgm:prSet/>
      <dgm:spPr/>
      <dgm:t>
        <a:bodyPr/>
        <a:lstStyle/>
        <a:p>
          <a:endParaRPr lang="en-US"/>
        </a:p>
      </dgm:t>
    </dgm:pt>
    <dgm:pt modelId="{46395F78-87CC-AB48-9F1A-3FC127ECE883}" type="sibTrans" cxnId="{41EE0870-52AE-8B4F-846C-DDB8F0ACC5F0}">
      <dgm:prSet/>
      <dgm:spPr/>
      <dgm:t>
        <a:bodyPr/>
        <a:lstStyle/>
        <a:p>
          <a:endParaRPr lang="en-US"/>
        </a:p>
      </dgm:t>
    </dgm:pt>
    <dgm:pt modelId="{66AC9AEC-7596-6041-8782-8EC0CAE588F6}">
      <dgm:prSet phldrT="[Text]"/>
      <dgm:spPr/>
      <dgm:t>
        <a:bodyPr/>
        <a:lstStyle/>
        <a:p>
          <a:r>
            <a:rPr lang="en-US" dirty="0"/>
            <a:t>We’re interested in the lowest-cost cover of sets that returns the Universe</a:t>
          </a:r>
        </a:p>
      </dgm:t>
    </dgm:pt>
    <dgm:pt modelId="{8852114B-9114-AB4C-8497-F39125DB01DC}" type="parTrans" cxnId="{730FE076-3051-AF47-83F5-34ABB0171623}">
      <dgm:prSet/>
      <dgm:spPr/>
      <dgm:t>
        <a:bodyPr/>
        <a:lstStyle/>
        <a:p>
          <a:endParaRPr lang="en-US"/>
        </a:p>
      </dgm:t>
    </dgm:pt>
    <dgm:pt modelId="{1D911D46-DD2B-384F-9B68-E18AADB9608E}" type="sibTrans" cxnId="{730FE076-3051-AF47-83F5-34ABB0171623}">
      <dgm:prSet/>
      <dgm:spPr/>
      <dgm:t>
        <a:bodyPr/>
        <a:lstStyle/>
        <a:p>
          <a:endParaRPr lang="en-US"/>
        </a:p>
      </dgm:t>
    </dgm:pt>
    <dgm:pt modelId="{97372BD4-D707-D642-9B46-1EF509F6BBBD}">
      <dgm:prSet/>
      <dgm:spPr/>
      <dgm:t>
        <a:bodyPr/>
        <a:lstStyle/>
        <a:p>
          <a:r>
            <a:rPr lang="en-US" dirty="0"/>
            <a:t>The “Universe” is all 3</a:t>
          </a:r>
          <a:r>
            <a:rPr lang="el-GR" dirty="0">
              <a:latin typeface="Cambria Math"/>
              <a:ea typeface="Cambria Math"/>
            </a:rPr>
            <a:t>σ</a:t>
          </a:r>
          <a:r>
            <a:rPr lang="en-US" dirty="0">
              <a:latin typeface="Cambria Math"/>
              <a:ea typeface="Cambria Math"/>
            </a:rPr>
            <a:t> frequencies in the input data</a:t>
          </a:r>
          <a:endParaRPr lang="en-US" dirty="0"/>
        </a:p>
      </dgm:t>
    </dgm:pt>
    <dgm:pt modelId="{F318B59D-6FDF-1D4B-BC8D-6D9A009D05B9}" type="parTrans" cxnId="{CF2DC411-F245-BE4D-B3AA-222A224A6A74}">
      <dgm:prSet/>
      <dgm:spPr/>
      <dgm:t>
        <a:bodyPr/>
        <a:lstStyle/>
        <a:p>
          <a:endParaRPr lang="en-US"/>
        </a:p>
      </dgm:t>
    </dgm:pt>
    <dgm:pt modelId="{BBB79162-AFCA-5F4A-87A4-15D2F1AB7B02}" type="sibTrans" cxnId="{CF2DC411-F245-BE4D-B3AA-222A224A6A74}">
      <dgm:prSet/>
      <dgm:spPr/>
      <dgm:t>
        <a:bodyPr/>
        <a:lstStyle/>
        <a:p>
          <a:endParaRPr lang="en-US"/>
        </a:p>
      </dgm:t>
    </dgm:pt>
    <dgm:pt modelId="{44DDEB1A-8F14-5C49-B17C-A2C697D337AE}">
      <dgm:prSet/>
      <dgm:spPr/>
      <dgm:t>
        <a:bodyPr/>
        <a:lstStyle/>
        <a:p>
          <a:r>
            <a:rPr lang="en-US"/>
            <a:t>Each “Set” is all 3</a:t>
          </a:r>
          <a:r>
            <a:rPr lang="el-GR">
              <a:latin typeface="Cambria Math"/>
              <a:ea typeface="Cambria Math"/>
            </a:rPr>
            <a:t>σ</a:t>
          </a:r>
          <a:r>
            <a:rPr lang="en-US">
              <a:latin typeface="Cambria Math"/>
              <a:ea typeface="Cambria Math"/>
            </a:rPr>
            <a:t> frequencies for a possible molecule</a:t>
          </a:r>
          <a:endParaRPr lang="en-US" dirty="0"/>
        </a:p>
      </dgm:t>
    </dgm:pt>
    <dgm:pt modelId="{C672D856-B798-2840-BC6F-A415A7103760}" type="parTrans" cxnId="{7E36E057-468C-654F-ADA5-685331C1CB35}">
      <dgm:prSet/>
      <dgm:spPr/>
      <dgm:t>
        <a:bodyPr/>
        <a:lstStyle/>
        <a:p>
          <a:endParaRPr lang="en-US"/>
        </a:p>
      </dgm:t>
    </dgm:pt>
    <dgm:pt modelId="{8216A15C-8929-7742-A7E7-8359B7AB8A9C}" type="sibTrans" cxnId="{7E36E057-468C-654F-ADA5-685331C1CB35}">
      <dgm:prSet/>
      <dgm:spPr/>
      <dgm:t>
        <a:bodyPr/>
        <a:lstStyle/>
        <a:p>
          <a:endParaRPr lang="en-US"/>
        </a:p>
      </dgm:t>
    </dgm:pt>
    <dgm:pt modelId="{886A41E0-BF50-8044-8A3E-15E2F4EDE20C}" type="pres">
      <dgm:prSet presAssocID="{3B5A05F7-FB1E-C749-9CB0-177F439D98FC}" presName="Name0" presStyleCnt="0">
        <dgm:presLayoutVars>
          <dgm:dir/>
          <dgm:animLvl val="lvl"/>
          <dgm:resizeHandles val="exact"/>
        </dgm:presLayoutVars>
      </dgm:prSet>
      <dgm:spPr/>
    </dgm:pt>
    <dgm:pt modelId="{D6FFEB8B-1E6B-CE4A-B687-6B7230306289}" type="pres">
      <dgm:prSet presAssocID="{2CE41E52-25AF-8B45-9E3B-0491D0E6FE4C}" presName="boxAndChildren" presStyleCnt="0"/>
      <dgm:spPr/>
    </dgm:pt>
    <dgm:pt modelId="{D0B3A43D-396B-F54B-ADED-3D9534CEE30C}" type="pres">
      <dgm:prSet presAssocID="{2CE41E52-25AF-8B45-9E3B-0491D0E6FE4C}" presName="parentTextBox" presStyleLbl="node1" presStyleIdx="0" presStyleCnt="3"/>
      <dgm:spPr/>
    </dgm:pt>
    <dgm:pt modelId="{AB491A54-83C4-0745-A150-24312DD6F7C8}" type="pres">
      <dgm:prSet presAssocID="{2CE41E52-25AF-8B45-9E3B-0491D0E6FE4C}" presName="entireBox" presStyleLbl="node1" presStyleIdx="0" presStyleCnt="3"/>
      <dgm:spPr/>
    </dgm:pt>
    <dgm:pt modelId="{EB3413C6-0F53-6E48-8E06-9C3AF8FD583D}" type="pres">
      <dgm:prSet presAssocID="{2CE41E52-25AF-8B45-9E3B-0491D0E6FE4C}" presName="descendantBox" presStyleCnt="0"/>
      <dgm:spPr/>
    </dgm:pt>
    <dgm:pt modelId="{8FA7F619-2277-E346-B3CD-BE417B19C3F1}" type="pres">
      <dgm:prSet presAssocID="{66AC9AEC-7596-6041-8782-8EC0CAE588F6}" presName="childTextBox" presStyleLbl="fgAccFollowNode1" presStyleIdx="0" presStyleCnt="3">
        <dgm:presLayoutVars>
          <dgm:bulletEnabled val="1"/>
        </dgm:presLayoutVars>
      </dgm:prSet>
      <dgm:spPr/>
    </dgm:pt>
    <dgm:pt modelId="{5B57B4C7-1ABE-5248-A388-5D8A3CF7EA27}" type="pres">
      <dgm:prSet presAssocID="{214169C1-FAC6-B341-A564-D1145A0B51C9}" presName="sp" presStyleCnt="0"/>
      <dgm:spPr/>
    </dgm:pt>
    <dgm:pt modelId="{8C51161A-C45B-504D-B666-BDA48424C22C}" type="pres">
      <dgm:prSet presAssocID="{35216C32-36D7-A144-8783-8BC0444DF197}" presName="arrowAndChildren" presStyleCnt="0"/>
      <dgm:spPr/>
    </dgm:pt>
    <dgm:pt modelId="{4CFA9B38-2431-FB49-81FB-13B41EEF0CAE}" type="pres">
      <dgm:prSet presAssocID="{35216C32-36D7-A144-8783-8BC0444DF197}" presName="parentTextArrow" presStyleLbl="node1" presStyleIdx="0" presStyleCnt="3"/>
      <dgm:spPr/>
    </dgm:pt>
    <dgm:pt modelId="{BEC6F26C-39B0-7543-B49E-D45A931CD308}" type="pres">
      <dgm:prSet presAssocID="{35216C32-36D7-A144-8783-8BC0444DF197}" presName="arrow" presStyleLbl="node1" presStyleIdx="1" presStyleCnt="3"/>
      <dgm:spPr/>
    </dgm:pt>
    <dgm:pt modelId="{94ADC889-AFDD-D64C-95EB-C716E547A48E}" type="pres">
      <dgm:prSet presAssocID="{35216C32-36D7-A144-8783-8BC0444DF197}" presName="descendantArrow" presStyleCnt="0"/>
      <dgm:spPr/>
    </dgm:pt>
    <dgm:pt modelId="{747095FC-6D28-6D46-B74E-9C732B54A308}" type="pres">
      <dgm:prSet presAssocID="{44DDEB1A-8F14-5C49-B17C-A2C697D337AE}" presName="childTextArrow" presStyleLbl="fgAccFollowNode1" presStyleIdx="1" presStyleCnt="3">
        <dgm:presLayoutVars>
          <dgm:bulletEnabled val="1"/>
        </dgm:presLayoutVars>
      </dgm:prSet>
      <dgm:spPr/>
    </dgm:pt>
    <dgm:pt modelId="{B4AC7A0D-AF86-9642-8964-B8872A36521C}" type="pres">
      <dgm:prSet presAssocID="{344F228E-AB4C-1947-BD71-CA44391EA99B}" presName="sp" presStyleCnt="0"/>
      <dgm:spPr/>
    </dgm:pt>
    <dgm:pt modelId="{785BA7CE-1059-5042-98BD-01088B7088F9}" type="pres">
      <dgm:prSet presAssocID="{2543A9D6-CCA1-8C41-BEA4-F91B2653E019}" presName="arrowAndChildren" presStyleCnt="0"/>
      <dgm:spPr/>
    </dgm:pt>
    <dgm:pt modelId="{32F87FE1-7F57-E74C-8A17-328F4A83845A}" type="pres">
      <dgm:prSet presAssocID="{2543A9D6-CCA1-8C41-BEA4-F91B2653E019}" presName="parentTextArrow" presStyleLbl="node1" presStyleIdx="1" presStyleCnt="3"/>
      <dgm:spPr/>
    </dgm:pt>
    <dgm:pt modelId="{80B79546-51A0-594B-A3BD-2BC8D9F9749E}" type="pres">
      <dgm:prSet presAssocID="{2543A9D6-CCA1-8C41-BEA4-F91B2653E019}" presName="arrow" presStyleLbl="node1" presStyleIdx="2" presStyleCnt="3"/>
      <dgm:spPr/>
    </dgm:pt>
    <dgm:pt modelId="{E3F441C9-282E-524F-AD31-A7F9CD3C0FDF}" type="pres">
      <dgm:prSet presAssocID="{2543A9D6-CCA1-8C41-BEA4-F91B2653E019}" presName="descendantArrow" presStyleCnt="0"/>
      <dgm:spPr/>
    </dgm:pt>
    <dgm:pt modelId="{FD10B448-576D-1942-924D-EDA4D8434051}" type="pres">
      <dgm:prSet presAssocID="{97372BD4-D707-D642-9B46-1EF509F6BBBD}" presName="childTextArrow" presStyleLbl="fgAccFollowNode1" presStyleIdx="2" presStyleCnt="3">
        <dgm:presLayoutVars>
          <dgm:bulletEnabled val="1"/>
        </dgm:presLayoutVars>
      </dgm:prSet>
      <dgm:spPr/>
    </dgm:pt>
  </dgm:ptLst>
  <dgm:cxnLst>
    <dgm:cxn modelId="{46981507-EB33-214B-959E-851C85C358E4}" type="presOf" srcId="{35216C32-36D7-A144-8783-8BC0444DF197}" destId="{4CFA9B38-2431-FB49-81FB-13B41EEF0CAE}" srcOrd="0" destOrd="0" presId="urn:microsoft.com/office/officeart/2005/8/layout/process4"/>
    <dgm:cxn modelId="{CF2DC411-F245-BE4D-B3AA-222A224A6A74}" srcId="{2543A9D6-CCA1-8C41-BEA4-F91B2653E019}" destId="{97372BD4-D707-D642-9B46-1EF509F6BBBD}" srcOrd="0" destOrd="0" parTransId="{F318B59D-6FDF-1D4B-BC8D-6D9A009D05B9}" sibTransId="{BBB79162-AFCA-5F4A-87A4-15D2F1AB7B02}"/>
    <dgm:cxn modelId="{1A86CD12-59BB-2F43-94A8-E3F4C17D4CF5}" type="presOf" srcId="{2CE41E52-25AF-8B45-9E3B-0491D0E6FE4C}" destId="{AB491A54-83C4-0745-A150-24312DD6F7C8}" srcOrd="1" destOrd="0" presId="urn:microsoft.com/office/officeart/2005/8/layout/process4"/>
    <dgm:cxn modelId="{9224E343-ED12-A546-94C0-794974B2C42D}" type="presOf" srcId="{44DDEB1A-8F14-5C49-B17C-A2C697D337AE}" destId="{747095FC-6D28-6D46-B74E-9C732B54A308}" srcOrd="0" destOrd="0" presId="urn:microsoft.com/office/officeart/2005/8/layout/process4"/>
    <dgm:cxn modelId="{F84A8C46-732E-5349-8F96-F43CD397BE66}" type="presOf" srcId="{2CE41E52-25AF-8B45-9E3B-0491D0E6FE4C}" destId="{D0B3A43D-396B-F54B-ADED-3D9534CEE30C}" srcOrd="0" destOrd="0" presId="urn:microsoft.com/office/officeart/2005/8/layout/process4"/>
    <dgm:cxn modelId="{7E36E057-468C-654F-ADA5-685331C1CB35}" srcId="{35216C32-36D7-A144-8783-8BC0444DF197}" destId="{44DDEB1A-8F14-5C49-B17C-A2C697D337AE}" srcOrd="0" destOrd="0" parTransId="{C672D856-B798-2840-BC6F-A415A7103760}" sibTransId="{8216A15C-8929-7742-A7E7-8359B7AB8A9C}"/>
    <dgm:cxn modelId="{1455C35B-5151-3C42-8147-9ACBF8C4B527}" type="presOf" srcId="{35216C32-36D7-A144-8783-8BC0444DF197}" destId="{BEC6F26C-39B0-7543-B49E-D45A931CD308}" srcOrd="1" destOrd="0" presId="urn:microsoft.com/office/officeart/2005/8/layout/process4"/>
    <dgm:cxn modelId="{3B141667-51EA-8847-9257-6C31D606499C}" type="presOf" srcId="{97372BD4-D707-D642-9B46-1EF509F6BBBD}" destId="{FD10B448-576D-1942-924D-EDA4D8434051}" srcOrd="0" destOrd="0" presId="urn:microsoft.com/office/officeart/2005/8/layout/process4"/>
    <dgm:cxn modelId="{41EE0870-52AE-8B4F-846C-DDB8F0ACC5F0}" srcId="{3B5A05F7-FB1E-C749-9CB0-177F439D98FC}" destId="{2CE41E52-25AF-8B45-9E3B-0491D0E6FE4C}" srcOrd="2" destOrd="0" parTransId="{2D33636A-BB65-9D46-AEEC-671BD2B14CB0}" sibTransId="{46395F78-87CC-AB48-9F1A-3FC127ECE883}"/>
    <dgm:cxn modelId="{730FE076-3051-AF47-83F5-34ABB0171623}" srcId="{2CE41E52-25AF-8B45-9E3B-0491D0E6FE4C}" destId="{66AC9AEC-7596-6041-8782-8EC0CAE588F6}" srcOrd="0" destOrd="0" parTransId="{8852114B-9114-AB4C-8497-F39125DB01DC}" sibTransId="{1D911D46-DD2B-384F-9B68-E18AADB9608E}"/>
    <dgm:cxn modelId="{61E01F84-BD96-6044-85BF-9748C12FA982}" type="presOf" srcId="{66AC9AEC-7596-6041-8782-8EC0CAE588F6}" destId="{8FA7F619-2277-E346-B3CD-BE417B19C3F1}" srcOrd="0" destOrd="0" presId="urn:microsoft.com/office/officeart/2005/8/layout/process4"/>
    <dgm:cxn modelId="{A52BF694-8D2A-DF46-8CCC-C29B8134BB73}" type="presOf" srcId="{3B5A05F7-FB1E-C749-9CB0-177F439D98FC}" destId="{886A41E0-BF50-8044-8A3E-15E2F4EDE20C}" srcOrd="0" destOrd="0" presId="urn:microsoft.com/office/officeart/2005/8/layout/process4"/>
    <dgm:cxn modelId="{0DCFDB9E-31A2-6E41-959D-93D342016C10}" type="presOf" srcId="{2543A9D6-CCA1-8C41-BEA4-F91B2653E019}" destId="{32F87FE1-7F57-E74C-8A17-328F4A83845A}" srcOrd="0" destOrd="0" presId="urn:microsoft.com/office/officeart/2005/8/layout/process4"/>
    <dgm:cxn modelId="{74EB69D1-A326-964E-A9D9-0026269055D1}" srcId="{3B5A05F7-FB1E-C749-9CB0-177F439D98FC}" destId="{35216C32-36D7-A144-8783-8BC0444DF197}" srcOrd="1" destOrd="0" parTransId="{BFDB8E36-8412-D948-AA65-2C45D4D1F7BD}" sibTransId="{214169C1-FAC6-B341-A564-D1145A0B51C9}"/>
    <dgm:cxn modelId="{353F9BD4-6A7A-324D-9328-658070CE98C7}" srcId="{3B5A05F7-FB1E-C749-9CB0-177F439D98FC}" destId="{2543A9D6-CCA1-8C41-BEA4-F91B2653E019}" srcOrd="0" destOrd="0" parTransId="{FF894CF9-02EB-A94C-A04C-9E567351F1D9}" sibTransId="{344F228E-AB4C-1947-BD71-CA44391EA99B}"/>
    <dgm:cxn modelId="{989D04F2-1F79-AF4D-BD3F-595F060DC95E}" type="presOf" srcId="{2543A9D6-CCA1-8C41-BEA4-F91B2653E019}" destId="{80B79546-51A0-594B-A3BD-2BC8D9F9749E}" srcOrd="1" destOrd="0" presId="urn:microsoft.com/office/officeart/2005/8/layout/process4"/>
    <dgm:cxn modelId="{12132272-B2FA-8140-AFBC-282D8E425FA3}" type="presParOf" srcId="{886A41E0-BF50-8044-8A3E-15E2F4EDE20C}" destId="{D6FFEB8B-1E6B-CE4A-B687-6B7230306289}" srcOrd="0" destOrd="0" presId="urn:microsoft.com/office/officeart/2005/8/layout/process4"/>
    <dgm:cxn modelId="{DA28DBE7-C824-D94E-8652-2AE05378161A}" type="presParOf" srcId="{D6FFEB8B-1E6B-CE4A-B687-6B7230306289}" destId="{D0B3A43D-396B-F54B-ADED-3D9534CEE30C}" srcOrd="0" destOrd="0" presId="urn:microsoft.com/office/officeart/2005/8/layout/process4"/>
    <dgm:cxn modelId="{36DDE497-78A7-A64F-A6AA-681DFD526DF3}" type="presParOf" srcId="{D6FFEB8B-1E6B-CE4A-B687-6B7230306289}" destId="{AB491A54-83C4-0745-A150-24312DD6F7C8}" srcOrd="1" destOrd="0" presId="urn:microsoft.com/office/officeart/2005/8/layout/process4"/>
    <dgm:cxn modelId="{15ABDB2B-4052-5C4C-9033-A4E6845D5241}" type="presParOf" srcId="{D6FFEB8B-1E6B-CE4A-B687-6B7230306289}" destId="{EB3413C6-0F53-6E48-8E06-9C3AF8FD583D}" srcOrd="2" destOrd="0" presId="urn:microsoft.com/office/officeart/2005/8/layout/process4"/>
    <dgm:cxn modelId="{EF7EC25F-3879-054B-97A8-CAD2695786AF}" type="presParOf" srcId="{EB3413C6-0F53-6E48-8E06-9C3AF8FD583D}" destId="{8FA7F619-2277-E346-B3CD-BE417B19C3F1}" srcOrd="0" destOrd="0" presId="urn:microsoft.com/office/officeart/2005/8/layout/process4"/>
    <dgm:cxn modelId="{EE02F86C-12B3-FA49-AFAB-12F666AFAAD0}" type="presParOf" srcId="{886A41E0-BF50-8044-8A3E-15E2F4EDE20C}" destId="{5B57B4C7-1ABE-5248-A388-5D8A3CF7EA27}" srcOrd="1" destOrd="0" presId="urn:microsoft.com/office/officeart/2005/8/layout/process4"/>
    <dgm:cxn modelId="{DC323843-5B98-5E4E-A46A-634A79B916D3}" type="presParOf" srcId="{886A41E0-BF50-8044-8A3E-15E2F4EDE20C}" destId="{8C51161A-C45B-504D-B666-BDA48424C22C}" srcOrd="2" destOrd="0" presId="urn:microsoft.com/office/officeart/2005/8/layout/process4"/>
    <dgm:cxn modelId="{FB598FE6-D45B-5D46-BE17-BEFA2085430B}" type="presParOf" srcId="{8C51161A-C45B-504D-B666-BDA48424C22C}" destId="{4CFA9B38-2431-FB49-81FB-13B41EEF0CAE}" srcOrd="0" destOrd="0" presId="urn:microsoft.com/office/officeart/2005/8/layout/process4"/>
    <dgm:cxn modelId="{6ACAA536-B63A-8B44-9512-AC7E3FAE84E5}" type="presParOf" srcId="{8C51161A-C45B-504D-B666-BDA48424C22C}" destId="{BEC6F26C-39B0-7543-B49E-D45A931CD308}" srcOrd="1" destOrd="0" presId="urn:microsoft.com/office/officeart/2005/8/layout/process4"/>
    <dgm:cxn modelId="{FBDDCE69-BA4E-6243-A787-168CE0B99BB6}" type="presParOf" srcId="{8C51161A-C45B-504D-B666-BDA48424C22C}" destId="{94ADC889-AFDD-D64C-95EB-C716E547A48E}" srcOrd="2" destOrd="0" presId="urn:microsoft.com/office/officeart/2005/8/layout/process4"/>
    <dgm:cxn modelId="{EC87A1D3-F36C-6546-9A0B-AFE5D7E862B8}" type="presParOf" srcId="{94ADC889-AFDD-D64C-95EB-C716E547A48E}" destId="{747095FC-6D28-6D46-B74E-9C732B54A308}" srcOrd="0" destOrd="0" presId="urn:microsoft.com/office/officeart/2005/8/layout/process4"/>
    <dgm:cxn modelId="{948A826E-53DD-3A42-89C9-DC32461B9B9C}" type="presParOf" srcId="{886A41E0-BF50-8044-8A3E-15E2F4EDE20C}" destId="{B4AC7A0D-AF86-9642-8964-B8872A36521C}" srcOrd="3" destOrd="0" presId="urn:microsoft.com/office/officeart/2005/8/layout/process4"/>
    <dgm:cxn modelId="{65158C3F-E0E8-C046-AF64-36B1567F7732}" type="presParOf" srcId="{886A41E0-BF50-8044-8A3E-15E2F4EDE20C}" destId="{785BA7CE-1059-5042-98BD-01088B7088F9}" srcOrd="4" destOrd="0" presId="urn:microsoft.com/office/officeart/2005/8/layout/process4"/>
    <dgm:cxn modelId="{D310A3C2-95CF-0143-A73F-BD61FC3D4725}" type="presParOf" srcId="{785BA7CE-1059-5042-98BD-01088B7088F9}" destId="{32F87FE1-7F57-E74C-8A17-328F4A83845A}" srcOrd="0" destOrd="0" presId="urn:microsoft.com/office/officeart/2005/8/layout/process4"/>
    <dgm:cxn modelId="{46955FE9-7A5C-F748-9F87-3DE3C886FF99}" type="presParOf" srcId="{785BA7CE-1059-5042-98BD-01088B7088F9}" destId="{80B79546-51A0-594B-A3BD-2BC8D9F9749E}" srcOrd="1" destOrd="0" presId="urn:microsoft.com/office/officeart/2005/8/layout/process4"/>
    <dgm:cxn modelId="{82E32240-2C4D-1244-A6BF-4E29B40B9A45}" type="presParOf" srcId="{785BA7CE-1059-5042-98BD-01088B7088F9}" destId="{E3F441C9-282E-524F-AD31-A7F9CD3C0FDF}" srcOrd="2" destOrd="0" presId="urn:microsoft.com/office/officeart/2005/8/layout/process4"/>
    <dgm:cxn modelId="{21AADEA4-7E58-F647-A730-BD7996D185D5}" type="presParOf" srcId="{E3F441C9-282E-524F-AD31-A7F9CD3C0FDF}" destId="{FD10B448-576D-1942-924D-EDA4D843405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474DA3-6FF8-414E-8624-A24F35466BCF}" type="doc">
      <dgm:prSet loTypeId="urn:microsoft.com/office/officeart/2005/8/layout/funnel1" loCatId="process" qsTypeId="urn:microsoft.com/office/officeart/2005/8/quickstyle/simple2" qsCatId="simple" csTypeId="urn:microsoft.com/office/officeart/2005/8/colors/colorful4" csCatId="colorful" phldr="1"/>
      <dgm:spPr/>
      <dgm:t>
        <a:bodyPr/>
        <a:lstStyle/>
        <a:p>
          <a:endParaRPr lang="en-US"/>
        </a:p>
      </dgm:t>
    </dgm:pt>
    <dgm:pt modelId="{72493F65-6191-41B4-86A3-8AA9BCAEDE0F}">
      <dgm:prSet phldrT="[Text]"/>
      <dgm:spPr/>
      <dgm:t>
        <a:bodyPr/>
        <a:lstStyle/>
        <a:p>
          <a:r>
            <a:rPr lang="en-US" dirty="0"/>
            <a:t>Frequency</a:t>
          </a:r>
        </a:p>
      </dgm:t>
    </dgm:pt>
    <dgm:pt modelId="{3F4D4D85-7DDA-4EE2-8E21-6FC9D5678750}" type="parTrans" cxnId="{B47C4835-FD79-40E7-B11B-B2090C7F5C86}">
      <dgm:prSet/>
      <dgm:spPr/>
      <dgm:t>
        <a:bodyPr/>
        <a:lstStyle/>
        <a:p>
          <a:endParaRPr lang="en-US"/>
        </a:p>
      </dgm:t>
    </dgm:pt>
    <dgm:pt modelId="{4A89B969-575C-48E2-883A-A8D4AC41607C}" type="sibTrans" cxnId="{B47C4835-FD79-40E7-B11B-B2090C7F5C86}">
      <dgm:prSet/>
      <dgm:spPr/>
      <dgm:t>
        <a:bodyPr/>
        <a:lstStyle/>
        <a:p>
          <a:endParaRPr lang="en-US"/>
        </a:p>
      </dgm:t>
    </dgm:pt>
    <dgm:pt modelId="{0073BBFA-17F8-4F5E-B89E-3E96E5EDBF92}">
      <dgm:prSet phldrT="[Text]"/>
      <dgm:spPr/>
      <dgm:t>
        <a:bodyPr/>
        <a:lstStyle/>
        <a:p>
          <a:r>
            <a:rPr lang="en-US" dirty="0"/>
            <a:t>Intensity</a:t>
          </a:r>
        </a:p>
      </dgm:t>
    </dgm:pt>
    <dgm:pt modelId="{8C5B8D53-F5BC-4BDD-B86A-94087E5E9FD4}" type="parTrans" cxnId="{112DF485-880C-4A8F-8A63-2E46F7167A70}">
      <dgm:prSet/>
      <dgm:spPr/>
      <dgm:t>
        <a:bodyPr/>
        <a:lstStyle/>
        <a:p>
          <a:endParaRPr lang="en-US"/>
        </a:p>
      </dgm:t>
    </dgm:pt>
    <dgm:pt modelId="{AE715843-A4DB-41FF-8E58-CCD3FAA653EB}" type="sibTrans" cxnId="{112DF485-880C-4A8F-8A63-2E46F7167A70}">
      <dgm:prSet/>
      <dgm:spPr/>
      <dgm:t>
        <a:bodyPr/>
        <a:lstStyle/>
        <a:p>
          <a:endParaRPr lang="en-US"/>
        </a:p>
      </dgm:t>
    </dgm:pt>
    <dgm:pt modelId="{EF87B268-4A2A-4304-988F-D09F21DF18CF}">
      <dgm:prSet phldrT="[Text]"/>
      <dgm:spPr/>
      <dgm:t>
        <a:bodyPr/>
        <a:lstStyle/>
        <a:p>
          <a:r>
            <a:rPr lang="en-US" dirty="0"/>
            <a:t>Flux</a:t>
          </a:r>
        </a:p>
      </dgm:t>
    </dgm:pt>
    <dgm:pt modelId="{5746DEC5-FE0A-4E31-805C-2C4E22F7F1A7}" type="parTrans" cxnId="{50F207C5-0460-4A95-8CEF-B7D8B56FCABC}">
      <dgm:prSet/>
      <dgm:spPr/>
      <dgm:t>
        <a:bodyPr/>
        <a:lstStyle/>
        <a:p>
          <a:endParaRPr lang="en-US"/>
        </a:p>
      </dgm:t>
    </dgm:pt>
    <dgm:pt modelId="{50C48B8B-F10A-45C1-A4C5-969F86B8B13B}" type="sibTrans" cxnId="{50F207C5-0460-4A95-8CEF-B7D8B56FCABC}">
      <dgm:prSet/>
      <dgm:spPr/>
      <dgm:t>
        <a:bodyPr/>
        <a:lstStyle/>
        <a:p>
          <a:endParaRPr lang="en-US"/>
        </a:p>
      </dgm:t>
    </dgm:pt>
    <dgm:pt modelId="{8B23FC31-784D-4554-A275-44B8FE2F0403}">
      <dgm:prSet phldrT="[Text]"/>
      <dgm:spPr/>
      <dgm:t>
        <a:bodyPr>
          <a:scene3d>
            <a:camera prst="orthographicFront"/>
            <a:lightRig rig="soft" dir="t">
              <a:rot lat="0" lon="0" rev="10800000"/>
            </a:lightRig>
          </a:scene3d>
          <a:sp3d>
            <a:bevelT w="27940" h="12700"/>
            <a:contourClr>
              <a:srgbClr val="DDDDDD"/>
            </a:contourClr>
          </a:sp3d>
        </a:bodyPr>
        <a:lstStyle/>
        <a:p>
          <a:r>
            <a:rPr lang="en-US" b="1" cap="none" spc="150" dirty="0">
              <a:ln w="11430"/>
              <a:solidFill>
                <a:srgbClr val="F8F8F8"/>
              </a:solidFill>
              <a:effectLst>
                <a:outerShdw blurRad="25400" algn="tl" rotWithShape="0">
                  <a:srgbClr val="000000">
                    <a:alpha val="43000"/>
                  </a:srgbClr>
                </a:outerShdw>
              </a:effectLst>
            </a:rPr>
            <a:t>Weighted Result</a:t>
          </a:r>
        </a:p>
      </dgm:t>
    </dgm:pt>
    <dgm:pt modelId="{C4DEDDED-9EEC-4313-9509-ED645E5D889B}" type="parTrans" cxnId="{5A4F6457-215E-4BAB-A587-01E4B2D911B4}">
      <dgm:prSet/>
      <dgm:spPr/>
      <dgm:t>
        <a:bodyPr/>
        <a:lstStyle/>
        <a:p>
          <a:endParaRPr lang="en-US"/>
        </a:p>
      </dgm:t>
    </dgm:pt>
    <dgm:pt modelId="{FD14FD1C-82B3-4F88-A2AE-D142449B0E59}" type="sibTrans" cxnId="{5A4F6457-215E-4BAB-A587-01E4B2D911B4}">
      <dgm:prSet/>
      <dgm:spPr/>
      <dgm:t>
        <a:bodyPr/>
        <a:lstStyle/>
        <a:p>
          <a:endParaRPr lang="en-US"/>
        </a:p>
      </dgm:t>
    </dgm:pt>
    <dgm:pt modelId="{F6E9E862-48E4-44C8-8B50-14F547B1B27D}" type="pres">
      <dgm:prSet presAssocID="{0F474DA3-6FF8-414E-8624-A24F35466BCF}" presName="Name0" presStyleCnt="0">
        <dgm:presLayoutVars>
          <dgm:chMax val="4"/>
          <dgm:resizeHandles val="exact"/>
        </dgm:presLayoutVars>
      </dgm:prSet>
      <dgm:spPr/>
    </dgm:pt>
    <dgm:pt modelId="{456495AB-E449-4C0B-8F4E-B287090CA1AD}" type="pres">
      <dgm:prSet presAssocID="{0F474DA3-6FF8-414E-8624-A24F35466BCF}" presName="ellipse" presStyleLbl="trBgShp" presStyleIdx="0" presStyleCnt="1"/>
      <dgm:spPr/>
    </dgm:pt>
    <dgm:pt modelId="{096B6F79-46FE-4DD3-A36C-3F0A5613B14D}" type="pres">
      <dgm:prSet presAssocID="{0F474DA3-6FF8-414E-8624-A24F35466BCF}" presName="arrow1" presStyleLbl="fgShp" presStyleIdx="0" presStyleCnt="1"/>
      <dgm:spPr/>
    </dgm:pt>
    <dgm:pt modelId="{1749E9F4-AD30-48FA-96AE-94B0AF42ABAC}" type="pres">
      <dgm:prSet presAssocID="{0F474DA3-6FF8-414E-8624-A24F35466BCF}" presName="rectangle" presStyleLbl="revTx" presStyleIdx="0" presStyleCnt="1">
        <dgm:presLayoutVars>
          <dgm:bulletEnabled val="1"/>
        </dgm:presLayoutVars>
      </dgm:prSet>
      <dgm:spPr/>
    </dgm:pt>
    <dgm:pt modelId="{691E7E27-477C-4C37-B416-719151C1FC6E}" type="pres">
      <dgm:prSet presAssocID="{0073BBFA-17F8-4F5E-B89E-3E96E5EDBF92}" presName="item1" presStyleLbl="node1" presStyleIdx="0" presStyleCnt="3">
        <dgm:presLayoutVars>
          <dgm:bulletEnabled val="1"/>
        </dgm:presLayoutVars>
      </dgm:prSet>
      <dgm:spPr/>
    </dgm:pt>
    <dgm:pt modelId="{3A0B3DBF-1DD3-4761-9F0B-0F7284609A8C}" type="pres">
      <dgm:prSet presAssocID="{EF87B268-4A2A-4304-988F-D09F21DF18CF}" presName="item2" presStyleLbl="node1" presStyleIdx="1" presStyleCnt="3">
        <dgm:presLayoutVars>
          <dgm:bulletEnabled val="1"/>
        </dgm:presLayoutVars>
      </dgm:prSet>
      <dgm:spPr/>
    </dgm:pt>
    <dgm:pt modelId="{B9AEC83D-35E7-466D-9D56-B9224845D936}" type="pres">
      <dgm:prSet presAssocID="{8B23FC31-784D-4554-A275-44B8FE2F0403}" presName="item3" presStyleLbl="node1" presStyleIdx="2" presStyleCnt="3">
        <dgm:presLayoutVars>
          <dgm:bulletEnabled val="1"/>
        </dgm:presLayoutVars>
      </dgm:prSet>
      <dgm:spPr/>
    </dgm:pt>
    <dgm:pt modelId="{8D229B84-A9AB-4EF5-9E59-A8F12DA3327E}" type="pres">
      <dgm:prSet presAssocID="{0F474DA3-6FF8-414E-8624-A24F35466BCF}" presName="funnel" presStyleLbl="trAlignAcc1" presStyleIdx="0" presStyleCnt="1"/>
      <dgm:spPr/>
    </dgm:pt>
  </dgm:ptLst>
  <dgm:cxnLst>
    <dgm:cxn modelId="{5618D70C-7FCF-4218-94A3-5ACBC89A84ED}" type="presOf" srcId="{72493F65-6191-41B4-86A3-8AA9BCAEDE0F}" destId="{B9AEC83D-35E7-466D-9D56-B9224845D936}" srcOrd="0" destOrd="0" presId="urn:microsoft.com/office/officeart/2005/8/layout/funnel1"/>
    <dgm:cxn modelId="{9AA68A15-10BF-4443-A8A2-604E8D955D74}" type="presOf" srcId="{8B23FC31-784D-4554-A275-44B8FE2F0403}" destId="{1749E9F4-AD30-48FA-96AE-94B0AF42ABAC}" srcOrd="0" destOrd="0" presId="urn:microsoft.com/office/officeart/2005/8/layout/funnel1"/>
    <dgm:cxn modelId="{B47C4835-FD79-40E7-B11B-B2090C7F5C86}" srcId="{0F474DA3-6FF8-414E-8624-A24F35466BCF}" destId="{72493F65-6191-41B4-86A3-8AA9BCAEDE0F}" srcOrd="0" destOrd="0" parTransId="{3F4D4D85-7DDA-4EE2-8E21-6FC9D5678750}" sibTransId="{4A89B969-575C-48E2-883A-A8D4AC41607C}"/>
    <dgm:cxn modelId="{5A4F6457-215E-4BAB-A587-01E4B2D911B4}" srcId="{0F474DA3-6FF8-414E-8624-A24F35466BCF}" destId="{8B23FC31-784D-4554-A275-44B8FE2F0403}" srcOrd="3" destOrd="0" parTransId="{C4DEDDED-9EEC-4313-9509-ED645E5D889B}" sibTransId="{FD14FD1C-82B3-4F88-A2AE-D142449B0E59}"/>
    <dgm:cxn modelId="{56211676-90A3-4DCB-B8EE-E0AF1DA427C3}" type="presOf" srcId="{EF87B268-4A2A-4304-988F-D09F21DF18CF}" destId="{691E7E27-477C-4C37-B416-719151C1FC6E}" srcOrd="0" destOrd="0" presId="urn:microsoft.com/office/officeart/2005/8/layout/funnel1"/>
    <dgm:cxn modelId="{112DF485-880C-4A8F-8A63-2E46F7167A70}" srcId="{0F474DA3-6FF8-414E-8624-A24F35466BCF}" destId="{0073BBFA-17F8-4F5E-B89E-3E96E5EDBF92}" srcOrd="1" destOrd="0" parTransId="{8C5B8D53-F5BC-4BDD-B86A-94087E5E9FD4}" sibTransId="{AE715843-A4DB-41FF-8E58-CCD3FAA653EB}"/>
    <dgm:cxn modelId="{059774B3-6926-4157-B7AD-CAC7B321E0E6}" type="presOf" srcId="{0073BBFA-17F8-4F5E-B89E-3E96E5EDBF92}" destId="{3A0B3DBF-1DD3-4761-9F0B-0F7284609A8C}" srcOrd="0" destOrd="0" presId="urn:microsoft.com/office/officeart/2005/8/layout/funnel1"/>
    <dgm:cxn modelId="{50F207C5-0460-4A95-8CEF-B7D8B56FCABC}" srcId="{0F474DA3-6FF8-414E-8624-A24F35466BCF}" destId="{EF87B268-4A2A-4304-988F-D09F21DF18CF}" srcOrd="2" destOrd="0" parTransId="{5746DEC5-FE0A-4E31-805C-2C4E22F7F1A7}" sibTransId="{50C48B8B-F10A-45C1-A4C5-969F86B8B13B}"/>
    <dgm:cxn modelId="{6C90E0F0-3C4C-4771-AE0D-85684C038C16}" type="presOf" srcId="{0F474DA3-6FF8-414E-8624-A24F35466BCF}" destId="{F6E9E862-48E4-44C8-8B50-14F547B1B27D}" srcOrd="0" destOrd="0" presId="urn:microsoft.com/office/officeart/2005/8/layout/funnel1"/>
    <dgm:cxn modelId="{ECCEB0F9-E9CC-4E61-8160-98CB1151B6B0}" type="presParOf" srcId="{F6E9E862-48E4-44C8-8B50-14F547B1B27D}" destId="{456495AB-E449-4C0B-8F4E-B287090CA1AD}" srcOrd="0" destOrd="0" presId="urn:microsoft.com/office/officeart/2005/8/layout/funnel1"/>
    <dgm:cxn modelId="{F81E439C-BBA0-455D-BA70-AB9C55DE9DC8}" type="presParOf" srcId="{F6E9E862-48E4-44C8-8B50-14F547B1B27D}" destId="{096B6F79-46FE-4DD3-A36C-3F0A5613B14D}" srcOrd="1" destOrd="0" presId="urn:microsoft.com/office/officeart/2005/8/layout/funnel1"/>
    <dgm:cxn modelId="{04361C10-928F-46D2-8E44-73D62277EBB6}" type="presParOf" srcId="{F6E9E862-48E4-44C8-8B50-14F547B1B27D}" destId="{1749E9F4-AD30-48FA-96AE-94B0AF42ABAC}" srcOrd="2" destOrd="0" presId="urn:microsoft.com/office/officeart/2005/8/layout/funnel1"/>
    <dgm:cxn modelId="{3B3D30F8-42A9-46A2-9E6A-DB11F3D27786}" type="presParOf" srcId="{F6E9E862-48E4-44C8-8B50-14F547B1B27D}" destId="{691E7E27-477C-4C37-B416-719151C1FC6E}" srcOrd="3" destOrd="0" presId="urn:microsoft.com/office/officeart/2005/8/layout/funnel1"/>
    <dgm:cxn modelId="{BCE59E9A-DDA1-4255-A45F-CA1EE30E157A}" type="presParOf" srcId="{F6E9E862-48E4-44C8-8B50-14F547B1B27D}" destId="{3A0B3DBF-1DD3-4761-9F0B-0F7284609A8C}" srcOrd="4" destOrd="0" presId="urn:microsoft.com/office/officeart/2005/8/layout/funnel1"/>
    <dgm:cxn modelId="{0EFD4F26-F404-40EF-A3AD-6F86A57F26E5}" type="presParOf" srcId="{F6E9E862-48E4-44C8-8B50-14F547B1B27D}" destId="{B9AEC83D-35E7-466D-9D56-B9224845D936}" srcOrd="5" destOrd="0" presId="urn:microsoft.com/office/officeart/2005/8/layout/funnel1"/>
    <dgm:cxn modelId="{00A6B9E7-0176-4195-8CDA-CDBBFF899527}" type="presParOf" srcId="{F6E9E862-48E4-44C8-8B50-14F547B1B27D}" destId="{8D229B84-A9AB-4EF5-9E59-A8F12DA3327E}"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86B501-7EED-4848-A15E-F3E745573EA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2DAC8A5-55D1-1F41-93FE-1AC00906599E}">
      <dgm:prSet/>
      <dgm:spPr/>
      <dgm:t>
        <a:bodyPr/>
        <a:lstStyle/>
        <a:p>
          <a:r>
            <a:rPr lang="en-US" dirty="0"/>
            <a:t>Cyanoacetylene</a:t>
          </a:r>
        </a:p>
      </dgm:t>
    </dgm:pt>
    <dgm:pt modelId="{2F229F91-B4DE-AD40-ACEC-82F82544013A}" type="parTrans" cxnId="{CC9733E3-8A14-094B-8505-7B005E18A991}">
      <dgm:prSet/>
      <dgm:spPr/>
      <dgm:t>
        <a:bodyPr/>
        <a:lstStyle/>
        <a:p>
          <a:endParaRPr lang="en-US"/>
        </a:p>
      </dgm:t>
    </dgm:pt>
    <dgm:pt modelId="{62F3E61E-6290-E24B-B769-766F09D8B2DB}" type="sibTrans" cxnId="{CC9733E3-8A14-094B-8505-7B005E18A991}">
      <dgm:prSet/>
      <dgm:spPr/>
      <dgm:t>
        <a:bodyPr/>
        <a:lstStyle/>
        <a:p>
          <a:endParaRPr lang="en-US"/>
        </a:p>
      </dgm:t>
    </dgm:pt>
    <dgm:pt modelId="{A6D471D0-4455-2249-8103-9FBE1C827F8E}">
      <dgm:prSet/>
      <dgm:spPr/>
      <dgm:t>
        <a:bodyPr/>
        <a:lstStyle/>
        <a:p>
          <a:r>
            <a:rPr lang="en-US"/>
            <a:t>Methyl Cyanide</a:t>
          </a:r>
        </a:p>
      </dgm:t>
    </dgm:pt>
    <dgm:pt modelId="{A8B7F211-EE4E-2A40-905E-D71E92E6305A}" type="parTrans" cxnId="{32A8B2B4-6292-314A-9FA5-556411179DFD}">
      <dgm:prSet/>
      <dgm:spPr/>
      <dgm:t>
        <a:bodyPr/>
        <a:lstStyle/>
        <a:p>
          <a:endParaRPr lang="en-US"/>
        </a:p>
      </dgm:t>
    </dgm:pt>
    <dgm:pt modelId="{74A6B3E0-BF46-5748-ACBA-E875A329E68E}" type="sibTrans" cxnId="{32A8B2B4-6292-314A-9FA5-556411179DFD}">
      <dgm:prSet/>
      <dgm:spPr/>
      <dgm:t>
        <a:bodyPr/>
        <a:lstStyle/>
        <a:p>
          <a:endParaRPr lang="en-US"/>
        </a:p>
      </dgm:t>
    </dgm:pt>
    <dgm:pt modelId="{044F6415-310E-094C-8A03-B9D9171DF9FD}">
      <dgm:prSet/>
      <dgm:spPr/>
      <dgm:t>
        <a:bodyPr/>
        <a:lstStyle/>
        <a:p>
          <a:r>
            <a:rPr lang="en-US" dirty="0"/>
            <a:t>Ethyl Cyanide</a:t>
          </a:r>
        </a:p>
      </dgm:t>
    </dgm:pt>
    <dgm:pt modelId="{29174340-9700-A943-9F1F-D35E55DCE09A}" type="parTrans" cxnId="{4622359F-91D0-284F-A476-CCA3C0020CD2}">
      <dgm:prSet/>
      <dgm:spPr/>
      <dgm:t>
        <a:bodyPr/>
        <a:lstStyle/>
        <a:p>
          <a:endParaRPr lang="en-US"/>
        </a:p>
      </dgm:t>
    </dgm:pt>
    <dgm:pt modelId="{E9041B22-7423-504B-A3CA-C97E2F995234}" type="sibTrans" cxnId="{4622359F-91D0-284F-A476-CCA3C0020CD2}">
      <dgm:prSet/>
      <dgm:spPr/>
      <dgm:t>
        <a:bodyPr/>
        <a:lstStyle/>
        <a:p>
          <a:endParaRPr lang="en-US"/>
        </a:p>
      </dgm:t>
    </dgm:pt>
    <dgm:pt modelId="{F1287CAD-D151-5943-8A92-FCCDB0E78CE8}">
      <dgm:prSet/>
      <dgm:spPr/>
      <dgm:t>
        <a:bodyPr/>
        <a:lstStyle/>
        <a:p>
          <a:r>
            <a:rPr lang="en-US"/>
            <a:t>Methyl Acetylene</a:t>
          </a:r>
        </a:p>
      </dgm:t>
    </dgm:pt>
    <dgm:pt modelId="{EEFB797B-23B8-9646-819F-CDE8A2DE7242}" type="parTrans" cxnId="{6F0954FD-4EA7-2443-8B49-D86D4227C785}">
      <dgm:prSet/>
      <dgm:spPr/>
      <dgm:t>
        <a:bodyPr/>
        <a:lstStyle/>
        <a:p>
          <a:endParaRPr lang="en-US"/>
        </a:p>
      </dgm:t>
    </dgm:pt>
    <dgm:pt modelId="{FD6909D1-A95D-A043-A8D7-F1CD8D7E58D9}" type="sibTrans" cxnId="{6F0954FD-4EA7-2443-8B49-D86D4227C785}">
      <dgm:prSet/>
      <dgm:spPr/>
      <dgm:t>
        <a:bodyPr/>
        <a:lstStyle/>
        <a:p>
          <a:endParaRPr lang="en-US"/>
        </a:p>
      </dgm:t>
    </dgm:pt>
    <dgm:pt modelId="{8B730D74-1385-EF41-96C7-763833B1436D}">
      <dgm:prSet/>
      <dgm:spPr/>
      <dgm:t>
        <a:bodyPr/>
        <a:lstStyle/>
        <a:p>
          <a:r>
            <a:rPr lang="en-US" b="1" u="none" dirty="0"/>
            <a:t>Formaldehyde</a:t>
          </a:r>
        </a:p>
      </dgm:t>
    </dgm:pt>
    <dgm:pt modelId="{5112E974-F080-BF4F-997B-4D84973407FF}" type="parTrans" cxnId="{0D84B8EF-5968-864A-A8B5-49502570501B}">
      <dgm:prSet/>
      <dgm:spPr/>
      <dgm:t>
        <a:bodyPr/>
        <a:lstStyle/>
        <a:p>
          <a:endParaRPr lang="en-US"/>
        </a:p>
      </dgm:t>
    </dgm:pt>
    <dgm:pt modelId="{ABD81797-C282-D841-BA55-2B22D6929A0B}" type="sibTrans" cxnId="{0D84B8EF-5968-864A-A8B5-49502570501B}">
      <dgm:prSet/>
      <dgm:spPr/>
      <dgm:t>
        <a:bodyPr/>
        <a:lstStyle/>
        <a:p>
          <a:endParaRPr lang="en-US"/>
        </a:p>
      </dgm:t>
    </dgm:pt>
    <dgm:pt modelId="{BA9DB086-5091-2141-A8F3-BA01C1A855A1}" type="pres">
      <dgm:prSet presAssocID="{E286B501-7EED-4848-A15E-F3E745573EA3}" presName="linearFlow" presStyleCnt="0">
        <dgm:presLayoutVars>
          <dgm:dir/>
          <dgm:resizeHandles val="exact"/>
        </dgm:presLayoutVars>
      </dgm:prSet>
      <dgm:spPr/>
    </dgm:pt>
    <dgm:pt modelId="{1BE97014-0617-9544-AA27-A54AA9E1ECC7}" type="pres">
      <dgm:prSet presAssocID="{72DAC8A5-55D1-1F41-93FE-1AC00906599E}" presName="composite" presStyleCnt="0"/>
      <dgm:spPr/>
    </dgm:pt>
    <dgm:pt modelId="{555A094E-6D97-624B-AC59-A20A8941CF87}" type="pres">
      <dgm:prSet presAssocID="{72DAC8A5-55D1-1F41-93FE-1AC00906599E}"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215C4BCD-2FE7-D74F-ABD3-47CA38C2D152}" type="pres">
      <dgm:prSet presAssocID="{72DAC8A5-55D1-1F41-93FE-1AC00906599E}" presName="txShp" presStyleLbl="node1" presStyleIdx="0" presStyleCnt="5">
        <dgm:presLayoutVars>
          <dgm:bulletEnabled val="1"/>
        </dgm:presLayoutVars>
      </dgm:prSet>
      <dgm:spPr/>
    </dgm:pt>
    <dgm:pt modelId="{A9107D52-0D52-1F4F-AC44-9B18BE06C584}" type="pres">
      <dgm:prSet presAssocID="{62F3E61E-6290-E24B-B769-766F09D8B2DB}" presName="spacing" presStyleCnt="0"/>
      <dgm:spPr/>
    </dgm:pt>
    <dgm:pt modelId="{783F017C-6277-514B-829E-6525D72A2D85}" type="pres">
      <dgm:prSet presAssocID="{A6D471D0-4455-2249-8103-9FBE1C827F8E}" presName="composite" presStyleCnt="0"/>
      <dgm:spPr/>
    </dgm:pt>
    <dgm:pt modelId="{D0D433EE-6252-0042-B973-1063ACEC64CB}" type="pres">
      <dgm:prSet presAssocID="{A6D471D0-4455-2249-8103-9FBE1C827F8E}" presName="imgShp" presStyleLbl="fgImgPlace1" presStyleIdx="1"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BB7CC5D8-D412-2049-B814-8E00234ED6C0}" type="pres">
      <dgm:prSet presAssocID="{A6D471D0-4455-2249-8103-9FBE1C827F8E}" presName="txShp" presStyleLbl="node1" presStyleIdx="1" presStyleCnt="5">
        <dgm:presLayoutVars>
          <dgm:bulletEnabled val="1"/>
        </dgm:presLayoutVars>
      </dgm:prSet>
      <dgm:spPr/>
    </dgm:pt>
    <dgm:pt modelId="{82F1FE86-CD96-8D47-A353-9FF45214EE17}" type="pres">
      <dgm:prSet presAssocID="{74A6B3E0-BF46-5748-ACBA-E875A329E68E}" presName="spacing" presStyleCnt="0"/>
      <dgm:spPr/>
    </dgm:pt>
    <dgm:pt modelId="{BC74FC30-8E68-A54A-9733-0766A86C0633}" type="pres">
      <dgm:prSet presAssocID="{044F6415-310E-094C-8A03-B9D9171DF9FD}" presName="composite" presStyleCnt="0"/>
      <dgm:spPr/>
    </dgm:pt>
    <dgm:pt modelId="{D3B3CC90-59D8-2245-ACF0-5B49D8EF8F55}" type="pres">
      <dgm:prSet presAssocID="{044F6415-310E-094C-8A03-B9D9171DF9FD}" presName="imgShp" presStyleLbl="fgImgPlace1" presStyleIdx="2"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84DEA0C9-5F85-9242-B8A0-B95D3F5EA896}" type="pres">
      <dgm:prSet presAssocID="{044F6415-310E-094C-8A03-B9D9171DF9FD}" presName="txShp" presStyleLbl="node1" presStyleIdx="2" presStyleCnt="5">
        <dgm:presLayoutVars>
          <dgm:bulletEnabled val="1"/>
        </dgm:presLayoutVars>
      </dgm:prSet>
      <dgm:spPr/>
    </dgm:pt>
    <dgm:pt modelId="{F1CABA34-BF12-5C4B-8D2B-3277926A321B}" type="pres">
      <dgm:prSet presAssocID="{E9041B22-7423-504B-A3CA-C97E2F995234}" presName="spacing" presStyleCnt="0"/>
      <dgm:spPr/>
    </dgm:pt>
    <dgm:pt modelId="{B23246D1-992E-3147-A05A-A57666933175}" type="pres">
      <dgm:prSet presAssocID="{F1287CAD-D151-5943-8A92-FCCDB0E78CE8}" presName="composite" presStyleCnt="0"/>
      <dgm:spPr/>
    </dgm:pt>
    <dgm:pt modelId="{43A0D366-B7EC-1448-A044-0EF165392DCB}" type="pres">
      <dgm:prSet presAssocID="{F1287CAD-D151-5943-8A92-FCCDB0E78CE8}" presName="imgShp" presStyleLbl="fgImgPlace1" presStyleIdx="3"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BEFC513B-E9A9-8348-BA88-A6E3AB5EBB16}" type="pres">
      <dgm:prSet presAssocID="{F1287CAD-D151-5943-8A92-FCCDB0E78CE8}" presName="txShp" presStyleLbl="node1" presStyleIdx="3" presStyleCnt="5">
        <dgm:presLayoutVars>
          <dgm:bulletEnabled val="1"/>
        </dgm:presLayoutVars>
      </dgm:prSet>
      <dgm:spPr/>
    </dgm:pt>
    <dgm:pt modelId="{5DE1D5BD-B0DB-5E49-B9D0-543AE15E07DF}" type="pres">
      <dgm:prSet presAssocID="{FD6909D1-A95D-A043-A8D7-F1CD8D7E58D9}" presName="spacing" presStyleCnt="0"/>
      <dgm:spPr/>
    </dgm:pt>
    <dgm:pt modelId="{8D4C7A44-EA13-C444-9F6B-1080DC8637A4}" type="pres">
      <dgm:prSet presAssocID="{8B730D74-1385-EF41-96C7-763833B1436D}" presName="composite" presStyleCnt="0"/>
      <dgm:spPr/>
    </dgm:pt>
    <dgm:pt modelId="{0352DB7B-CE10-BB44-8CDC-144BA6F0951F}" type="pres">
      <dgm:prSet presAssocID="{8B730D74-1385-EF41-96C7-763833B1436D}" presName="imgShp" presStyleLbl="fgImgPlace1" presStyleIdx="4"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1F4A4850-1C54-3946-8635-595FA8849443}" type="pres">
      <dgm:prSet presAssocID="{8B730D74-1385-EF41-96C7-763833B1436D}" presName="txShp" presStyleLbl="node1" presStyleIdx="4" presStyleCnt="5">
        <dgm:presLayoutVars>
          <dgm:bulletEnabled val="1"/>
        </dgm:presLayoutVars>
      </dgm:prSet>
      <dgm:spPr/>
    </dgm:pt>
  </dgm:ptLst>
  <dgm:cxnLst>
    <dgm:cxn modelId="{58F62201-9F0A-604F-9367-BA829F725545}" type="presOf" srcId="{F1287CAD-D151-5943-8A92-FCCDB0E78CE8}" destId="{BEFC513B-E9A9-8348-BA88-A6E3AB5EBB16}" srcOrd="0" destOrd="0" presId="urn:microsoft.com/office/officeart/2005/8/layout/vList3"/>
    <dgm:cxn modelId="{034D658E-56B5-7748-882E-06628382FF76}" type="presOf" srcId="{A6D471D0-4455-2249-8103-9FBE1C827F8E}" destId="{BB7CC5D8-D412-2049-B814-8E00234ED6C0}" srcOrd="0" destOrd="0" presId="urn:microsoft.com/office/officeart/2005/8/layout/vList3"/>
    <dgm:cxn modelId="{4622359F-91D0-284F-A476-CCA3C0020CD2}" srcId="{E286B501-7EED-4848-A15E-F3E745573EA3}" destId="{044F6415-310E-094C-8A03-B9D9171DF9FD}" srcOrd="2" destOrd="0" parTransId="{29174340-9700-A943-9F1F-D35E55DCE09A}" sibTransId="{E9041B22-7423-504B-A3CA-C97E2F995234}"/>
    <dgm:cxn modelId="{3E2692AB-30E8-E843-9881-BA0B20BC0558}" type="presOf" srcId="{044F6415-310E-094C-8A03-B9D9171DF9FD}" destId="{84DEA0C9-5F85-9242-B8A0-B95D3F5EA896}" srcOrd="0" destOrd="0" presId="urn:microsoft.com/office/officeart/2005/8/layout/vList3"/>
    <dgm:cxn modelId="{C8C2B5B2-0B94-2443-931D-E9F80A8F8DF4}" type="presOf" srcId="{72DAC8A5-55D1-1F41-93FE-1AC00906599E}" destId="{215C4BCD-2FE7-D74F-ABD3-47CA38C2D152}" srcOrd="0" destOrd="0" presId="urn:microsoft.com/office/officeart/2005/8/layout/vList3"/>
    <dgm:cxn modelId="{32A8B2B4-6292-314A-9FA5-556411179DFD}" srcId="{E286B501-7EED-4848-A15E-F3E745573EA3}" destId="{A6D471D0-4455-2249-8103-9FBE1C827F8E}" srcOrd="1" destOrd="0" parTransId="{A8B7F211-EE4E-2A40-905E-D71E92E6305A}" sibTransId="{74A6B3E0-BF46-5748-ACBA-E875A329E68E}"/>
    <dgm:cxn modelId="{C1FC1AD8-8BBC-E846-AA23-A4ADDB42D14E}" type="presOf" srcId="{E286B501-7EED-4848-A15E-F3E745573EA3}" destId="{BA9DB086-5091-2141-A8F3-BA01C1A855A1}" srcOrd="0" destOrd="0" presId="urn:microsoft.com/office/officeart/2005/8/layout/vList3"/>
    <dgm:cxn modelId="{CC9733E3-8A14-094B-8505-7B005E18A991}" srcId="{E286B501-7EED-4848-A15E-F3E745573EA3}" destId="{72DAC8A5-55D1-1F41-93FE-1AC00906599E}" srcOrd="0" destOrd="0" parTransId="{2F229F91-B4DE-AD40-ACEC-82F82544013A}" sibTransId="{62F3E61E-6290-E24B-B769-766F09D8B2DB}"/>
    <dgm:cxn modelId="{0D84B8EF-5968-864A-A8B5-49502570501B}" srcId="{E286B501-7EED-4848-A15E-F3E745573EA3}" destId="{8B730D74-1385-EF41-96C7-763833B1436D}" srcOrd="4" destOrd="0" parTransId="{5112E974-F080-BF4F-997B-4D84973407FF}" sibTransId="{ABD81797-C282-D841-BA55-2B22D6929A0B}"/>
    <dgm:cxn modelId="{0A474CFA-8D4B-4147-8E10-E23EF7E66931}" type="presOf" srcId="{8B730D74-1385-EF41-96C7-763833B1436D}" destId="{1F4A4850-1C54-3946-8635-595FA8849443}" srcOrd="0" destOrd="0" presId="urn:microsoft.com/office/officeart/2005/8/layout/vList3"/>
    <dgm:cxn modelId="{6F0954FD-4EA7-2443-8B49-D86D4227C785}" srcId="{E286B501-7EED-4848-A15E-F3E745573EA3}" destId="{F1287CAD-D151-5943-8A92-FCCDB0E78CE8}" srcOrd="3" destOrd="0" parTransId="{EEFB797B-23B8-9646-819F-CDE8A2DE7242}" sibTransId="{FD6909D1-A95D-A043-A8D7-F1CD8D7E58D9}"/>
    <dgm:cxn modelId="{29AEFE88-9B3E-DA40-951C-C2360816C729}" type="presParOf" srcId="{BA9DB086-5091-2141-A8F3-BA01C1A855A1}" destId="{1BE97014-0617-9544-AA27-A54AA9E1ECC7}" srcOrd="0" destOrd="0" presId="urn:microsoft.com/office/officeart/2005/8/layout/vList3"/>
    <dgm:cxn modelId="{AED57D28-E3CF-6941-AA9D-A0DE7D3C6F9D}" type="presParOf" srcId="{1BE97014-0617-9544-AA27-A54AA9E1ECC7}" destId="{555A094E-6D97-624B-AC59-A20A8941CF87}" srcOrd="0" destOrd="0" presId="urn:microsoft.com/office/officeart/2005/8/layout/vList3"/>
    <dgm:cxn modelId="{9817FCFE-4BB7-A741-9956-2F349864F3C9}" type="presParOf" srcId="{1BE97014-0617-9544-AA27-A54AA9E1ECC7}" destId="{215C4BCD-2FE7-D74F-ABD3-47CA38C2D152}" srcOrd="1" destOrd="0" presId="urn:microsoft.com/office/officeart/2005/8/layout/vList3"/>
    <dgm:cxn modelId="{13D5B297-64BE-8141-937F-A1A3C9E75A6B}" type="presParOf" srcId="{BA9DB086-5091-2141-A8F3-BA01C1A855A1}" destId="{A9107D52-0D52-1F4F-AC44-9B18BE06C584}" srcOrd="1" destOrd="0" presId="urn:microsoft.com/office/officeart/2005/8/layout/vList3"/>
    <dgm:cxn modelId="{1ADA916B-075A-5C41-81AC-D45746A940BF}" type="presParOf" srcId="{BA9DB086-5091-2141-A8F3-BA01C1A855A1}" destId="{783F017C-6277-514B-829E-6525D72A2D85}" srcOrd="2" destOrd="0" presId="urn:microsoft.com/office/officeart/2005/8/layout/vList3"/>
    <dgm:cxn modelId="{6C75A9A9-1DF4-E148-814F-2DFEA4765D6B}" type="presParOf" srcId="{783F017C-6277-514B-829E-6525D72A2D85}" destId="{D0D433EE-6252-0042-B973-1063ACEC64CB}" srcOrd="0" destOrd="0" presId="urn:microsoft.com/office/officeart/2005/8/layout/vList3"/>
    <dgm:cxn modelId="{1910B0D3-6769-3A48-8A60-C5CE1CDC52DD}" type="presParOf" srcId="{783F017C-6277-514B-829E-6525D72A2D85}" destId="{BB7CC5D8-D412-2049-B814-8E00234ED6C0}" srcOrd="1" destOrd="0" presId="urn:microsoft.com/office/officeart/2005/8/layout/vList3"/>
    <dgm:cxn modelId="{A3C68DFF-FF33-1C47-9BE9-C4A593FE3DBD}" type="presParOf" srcId="{BA9DB086-5091-2141-A8F3-BA01C1A855A1}" destId="{82F1FE86-CD96-8D47-A353-9FF45214EE17}" srcOrd="3" destOrd="0" presId="urn:microsoft.com/office/officeart/2005/8/layout/vList3"/>
    <dgm:cxn modelId="{A423CB5E-88EB-B743-9486-E6E06EF8C9E9}" type="presParOf" srcId="{BA9DB086-5091-2141-A8F3-BA01C1A855A1}" destId="{BC74FC30-8E68-A54A-9733-0766A86C0633}" srcOrd="4" destOrd="0" presId="urn:microsoft.com/office/officeart/2005/8/layout/vList3"/>
    <dgm:cxn modelId="{56EDDF57-651C-2442-9A76-E4B845F2FD1A}" type="presParOf" srcId="{BC74FC30-8E68-A54A-9733-0766A86C0633}" destId="{D3B3CC90-59D8-2245-ACF0-5B49D8EF8F55}" srcOrd="0" destOrd="0" presId="urn:microsoft.com/office/officeart/2005/8/layout/vList3"/>
    <dgm:cxn modelId="{6DF494BA-7FA9-6B46-82A0-D6B99E6BE815}" type="presParOf" srcId="{BC74FC30-8E68-A54A-9733-0766A86C0633}" destId="{84DEA0C9-5F85-9242-B8A0-B95D3F5EA896}" srcOrd="1" destOrd="0" presId="urn:microsoft.com/office/officeart/2005/8/layout/vList3"/>
    <dgm:cxn modelId="{49481D72-35BB-DE4D-8B25-CA3EF60AED54}" type="presParOf" srcId="{BA9DB086-5091-2141-A8F3-BA01C1A855A1}" destId="{F1CABA34-BF12-5C4B-8D2B-3277926A321B}" srcOrd="5" destOrd="0" presId="urn:microsoft.com/office/officeart/2005/8/layout/vList3"/>
    <dgm:cxn modelId="{677B9B7F-48C4-2C43-8DA8-3D2131AEF447}" type="presParOf" srcId="{BA9DB086-5091-2141-A8F3-BA01C1A855A1}" destId="{B23246D1-992E-3147-A05A-A57666933175}" srcOrd="6" destOrd="0" presId="urn:microsoft.com/office/officeart/2005/8/layout/vList3"/>
    <dgm:cxn modelId="{C450F212-0BE2-FE4B-8E85-3D597D7FEFA9}" type="presParOf" srcId="{B23246D1-992E-3147-A05A-A57666933175}" destId="{43A0D366-B7EC-1448-A044-0EF165392DCB}" srcOrd="0" destOrd="0" presId="urn:microsoft.com/office/officeart/2005/8/layout/vList3"/>
    <dgm:cxn modelId="{8B840FBA-E821-E845-BB8E-1FE8AEE7B35D}" type="presParOf" srcId="{B23246D1-992E-3147-A05A-A57666933175}" destId="{BEFC513B-E9A9-8348-BA88-A6E3AB5EBB16}" srcOrd="1" destOrd="0" presId="urn:microsoft.com/office/officeart/2005/8/layout/vList3"/>
    <dgm:cxn modelId="{71E6FF93-7AD3-AF48-A7EF-3EA0CB5FF7F7}" type="presParOf" srcId="{BA9DB086-5091-2141-A8F3-BA01C1A855A1}" destId="{5DE1D5BD-B0DB-5E49-B9D0-543AE15E07DF}" srcOrd="7" destOrd="0" presId="urn:microsoft.com/office/officeart/2005/8/layout/vList3"/>
    <dgm:cxn modelId="{2FCAC0ED-45F7-164F-9706-2D6686565EF8}" type="presParOf" srcId="{BA9DB086-5091-2141-A8F3-BA01C1A855A1}" destId="{8D4C7A44-EA13-C444-9F6B-1080DC8637A4}" srcOrd="8" destOrd="0" presId="urn:microsoft.com/office/officeart/2005/8/layout/vList3"/>
    <dgm:cxn modelId="{03593181-920D-A746-85A6-1E84287E28A8}" type="presParOf" srcId="{8D4C7A44-EA13-C444-9F6B-1080DC8637A4}" destId="{0352DB7B-CE10-BB44-8CDC-144BA6F0951F}" srcOrd="0" destOrd="0" presId="urn:microsoft.com/office/officeart/2005/8/layout/vList3"/>
    <dgm:cxn modelId="{2399D16A-6FA4-ED4F-BF54-9FF530C770F9}" type="presParOf" srcId="{8D4C7A44-EA13-C444-9F6B-1080DC8637A4}" destId="{1F4A4850-1C54-3946-8635-595FA8849443}"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86B501-7EED-4848-A15E-F3E745573EA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2DAC8A5-55D1-1F41-93FE-1AC00906599E}">
      <dgm:prSet/>
      <dgm:spPr/>
      <dgm:t>
        <a:bodyPr/>
        <a:lstStyle/>
        <a:p>
          <a:r>
            <a:rPr lang="en-US" dirty="0"/>
            <a:t>Cyanoacetylene</a:t>
          </a:r>
        </a:p>
      </dgm:t>
    </dgm:pt>
    <dgm:pt modelId="{2F229F91-B4DE-AD40-ACEC-82F82544013A}" type="parTrans" cxnId="{CC9733E3-8A14-094B-8505-7B005E18A991}">
      <dgm:prSet/>
      <dgm:spPr/>
      <dgm:t>
        <a:bodyPr/>
        <a:lstStyle/>
        <a:p>
          <a:endParaRPr lang="en-US"/>
        </a:p>
      </dgm:t>
    </dgm:pt>
    <dgm:pt modelId="{62F3E61E-6290-E24B-B769-766F09D8B2DB}" type="sibTrans" cxnId="{CC9733E3-8A14-094B-8505-7B005E18A991}">
      <dgm:prSet/>
      <dgm:spPr/>
      <dgm:t>
        <a:bodyPr/>
        <a:lstStyle/>
        <a:p>
          <a:endParaRPr lang="en-US"/>
        </a:p>
      </dgm:t>
    </dgm:pt>
    <dgm:pt modelId="{A6D471D0-4455-2249-8103-9FBE1C827F8E}">
      <dgm:prSet/>
      <dgm:spPr/>
      <dgm:t>
        <a:bodyPr/>
        <a:lstStyle/>
        <a:p>
          <a:r>
            <a:rPr lang="en-US"/>
            <a:t>Methyl Cyanide</a:t>
          </a:r>
        </a:p>
      </dgm:t>
    </dgm:pt>
    <dgm:pt modelId="{A8B7F211-EE4E-2A40-905E-D71E92E6305A}" type="parTrans" cxnId="{32A8B2B4-6292-314A-9FA5-556411179DFD}">
      <dgm:prSet/>
      <dgm:spPr/>
      <dgm:t>
        <a:bodyPr/>
        <a:lstStyle/>
        <a:p>
          <a:endParaRPr lang="en-US"/>
        </a:p>
      </dgm:t>
    </dgm:pt>
    <dgm:pt modelId="{74A6B3E0-BF46-5748-ACBA-E875A329E68E}" type="sibTrans" cxnId="{32A8B2B4-6292-314A-9FA5-556411179DFD}">
      <dgm:prSet/>
      <dgm:spPr/>
      <dgm:t>
        <a:bodyPr/>
        <a:lstStyle/>
        <a:p>
          <a:endParaRPr lang="en-US"/>
        </a:p>
      </dgm:t>
    </dgm:pt>
    <dgm:pt modelId="{044F6415-310E-094C-8A03-B9D9171DF9FD}">
      <dgm:prSet/>
      <dgm:spPr/>
      <dgm:t>
        <a:bodyPr/>
        <a:lstStyle/>
        <a:p>
          <a:r>
            <a:rPr lang="en-US" dirty="0"/>
            <a:t>Ethyl Cyanide</a:t>
          </a:r>
        </a:p>
      </dgm:t>
    </dgm:pt>
    <dgm:pt modelId="{29174340-9700-A943-9F1F-D35E55DCE09A}" type="parTrans" cxnId="{4622359F-91D0-284F-A476-CCA3C0020CD2}">
      <dgm:prSet/>
      <dgm:spPr/>
      <dgm:t>
        <a:bodyPr/>
        <a:lstStyle/>
        <a:p>
          <a:endParaRPr lang="en-US"/>
        </a:p>
      </dgm:t>
    </dgm:pt>
    <dgm:pt modelId="{E9041B22-7423-504B-A3CA-C97E2F995234}" type="sibTrans" cxnId="{4622359F-91D0-284F-A476-CCA3C0020CD2}">
      <dgm:prSet/>
      <dgm:spPr/>
      <dgm:t>
        <a:bodyPr/>
        <a:lstStyle/>
        <a:p>
          <a:endParaRPr lang="en-US"/>
        </a:p>
      </dgm:t>
    </dgm:pt>
    <dgm:pt modelId="{F1287CAD-D151-5943-8A92-FCCDB0E78CE8}">
      <dgm:prSet/>
      <dgm:spPr/>
      <dgm:t>
        <a:bodyPr/>
        <a:lstStyle/>
        <a:p>
          <a:r>
            <a:rPr lang="en-US"/>
            <a:t>Methyl Acetylene</a:t>
          </a:r>
        </a:p>
      </dgm:t>
    </dgm:pt>
    <dgm:pt modelId="{EEFB797B-23B8-9646-819F-CDE8A2DE7242}" type="parTrans" cxnId="{6F0954FD-4EA7-2443-8B49-D86D4227C785}">
      <dgm:prSet/>
      <dgm:spPr/>
      <dgm:t>
        <a:bodyPr/>
        <a:lstStyle/>
        <a:p>
          <a:endParaRPr lang="en-US"/>
        </a:p>
      </dgm:t>
    </dgm:pt>
    <dgm:pt modelId="{FD6909D1-A95D-A043-A8D7-F1CD8D7E58D9}" type="sibTrans" cxnId="{6F0954FD-4EA7-2443-8B49-D86D4227C785}">
      <dgm:prSet/>
      <dgm:spPr/>
      <dgm:t>
        <a:bodyPr/>
        <a:lstStyle/>
        <a:p>
          <a:endParaRPr lang="en-US"/>
        </a:p>
      </dgm:t>
    </dgm:pt>
    <dgm:pt modelId="{8B730D74-1385-EF41-96C7-763833B1436D}">
      <dgm:prSet/>
      <dgm:spPr/>
      <dgm:t>
        <a:bodyPr/>
        <a:lstStyle/>
        <a:p>
          <a:r>
            <a:rPr lang="en-US"/>
            <a:t>???</a:t>
          </a:r>
        </a:p>
      </dgm:t>
    </dgm:pt>
    <dgm:pt modelId="{5112E974-F080-BF4F-997B-4D84973407FF}" type="parTrans" cxnId="{0D84B8EF-5968-864A-A8B5-49502570501B}">
      <dgm:prSet/>
      <dgm:spPr/>
      <dgm:t>
        <a:bodyPr/>
        <a:lstStyle/>
        <a:p>
          <a:endParaRPr lang="en-US"/>
        </a:p>
      </dgm:t>
    </dgm:pt>
    <dgm:pt modelId="{ABD81797-C282-D841-BA55-2B22D6929A0B}" type="sibTrans" cxnId="{0D84B8EF-5968-864A-A8B5-49502570501B}">
      <dgm:prSet/>
      <dgm:spPr/>
      <dgm:t>
        <a:bodyPr/>
        <a:lstStyle/>
        <a:p>
          <a:endParaRPr lang="en-US"/>
        </a:p>
      </dgm:t>
    </dgm:pt>
    <dgm:pt modelId="{BA9DB086-5091-2141-A8F3-BA01C1A855A1}" type="pres">
      <dgm:prSet presAssocID="{E286B501-7EED-4848-A15E-F3E745573EA3}" presName="linearFlow" presStyleCnt="0">
        <dgm:presLayoutVars>
          <dgm:dir/>
          <dgm:resizeHandles val="exact"/>
        </dgm:presLayoutVars>
      </dgm:prSet>
      <dgm:spPr/>
    </dgm:pt>
    <dgm:pt modelId="{1BE97014-0617-9544-AA27-A54AA9E1ECC7}" type="pres">
      <dgm:prSet presAssocID="{72DAC8A5-55D1-1F41-93FE-1AC00906599E}" presName="composite" presStyleCnt="0"/>
      <dgm:spPr/>
    </dgm:pt>
    <dgm:pt modelId="{555A094E-6D97-624B-AC59-A20A8941CF87}" type="pres">
      <dgm:prSet presAssocID="{72DAC8A5-55D1-1F41-93FE-1AC00906599E}"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15C4BCD-2FE7-D74F-ABD3-47CA38C2D152}" type="pres">
      <dgm:prSet presAssocID="{72DAC8A5-55D1-1F41-93FE-1AC00906599E}" presName="txShp" presStyleLbl="node1" presStyleIdx="0" presStyleCnt="5">
        <dgm:presLayoutVars>
          <dgm:bulletEnabled val="1"/>
        </dgm:presLayoutVars>
      </dgm:prSet>
      <dgm:spPr/>
    </dgm:pt>
    <dgm:pt modelId="{A9107D52-0D52-1F4F-AC44-9B18BE06C584}" type="pres">
      <dgm:prSet presAssocID="{62F3E61E-6290-E24B-B769-766F09D8B2DB}" presName="spacing" presStyleCnt="0"/>
      <dgm:spPr/>
    </dgm:pt>
    <dgm:pt modelId="{783F017C-6277-514B-829E-6525D72A2D85}" type="pres">
      <dgm:prSet presAssocID="{A6D471D0-4455-2249-8103-9FBE1C827F8E}" presName="composite" presStyleCnt="0"/>
      <dgm:spPr/>
    </dgm:pt>
    <dgm:pt modelId="{D0D433EE-6252-0042-B973-1063ACEC64CB}" type="pres">
      <dgm:prSet presAssocID="{A6D471D0-4455-2249-8103-9FBE1C827F8E}" presName="imgShp" presStyleLbl="fgImgPlace1" presStyleIdx="1"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B7CC5D8-D412-2049-B814-8E00234ED6C0}" type="pres">
      <dgm:prSet presAssocID="{A6D471D0-4455-2249-8103-9FBE1C827F8E}" presName="txShp" presStyleLbl="node1" presStyleIdx="1" presStyleCnt="5">
        <dgm:presLayoutVars>
          <dgm:bulletEnabled val="1"/>
        </dgm:presLayoutVars>
      </dgm:prSet>
      <dgm:spPr/>
    </dgm:pt>
    <dgm:pt modelId="{82F1FE86-CD96-8D47-A353-9FF45214EE17}" type="pres">
      <dgm:prSet presAssocID="{74A6B3E0-BF46-5748-ACBA-E875A329E68E}" presName="spacing" presStyleCnt="0"/>
      <dgm:spPr/>
    </dgm:pt>
    <dgm:pt modelId="{BC74FC30-8E68-A54A-9733-0766A86C0633}" type="pres">
      <dgm:prSet presAssocID="{044F6415-310E-094C-8A03-B9D9171DF9FD}" presName="composite" presStyleCnt="0"/>
      <dgm:spPr/>
    </dgm:pt>
    <dgm:pt modelId="{D3B3CC90-59D8-2245-ACF0-5B49D8EF8F55}" type="pres">
      <dgm:prSet presAssocID="{044F6415-310E-094C-8A03-B9D9171DF9FD}" presName="imgShp" presStyleLbl="fgImgPlace1" presStyleIdx="2"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4DEA0C9-5F85-9242-B8A0-B95D3F5EA896}" type="pres">
      <dgm:prSet presAssocID="{044F6415-310E-094C-8A03-B9D9171DF9FD}" presName="txShp" presStyleLbl="node1" presStyleIdx="2" presStyleCnt="5">
        <dgm:presLayoutVars>
          <dgm:bulletEnabled val="1"/>
        </dgm:presLayoutVars>
      </dgm:prSet>
      <dgm:spPr/>
    </dgm:pt>
    <dgm:pt modelId="{F1CABA34-BF12-5C4B-8D2B-3277926A321B}" type="pres">
      <dgm:prSet presAssocID="{E9041B22-7423-504B-A3CA-C97E2F995234}" presName="spacing" presStyleCnt="0"/>
      <dgm:spPr/>
    </dgm:pt>
    <dgm:pt modelId="{B23246D1-992E-3147-A05A-A57666933175}" type="pres">
      <dgm:prSet presAssocID="{F1287CAD-D151-5943-8A92-FCCDB0E78CE8}" presName="composite" presStyleCnt="0"/>
      <dgm:spPr/>
    </dgm:pt>
    <dgm:pt modelId="{43A0D366-B7EC-1448-A044-0EF165392DCB}" type="pres">
      <dgm:prSet presAssocID="{F1287CAD-D151-5943-8A92-FCCDB0E78CE8}" presName="imgShp" presStyleLbl="fgImgPlace1" presStyleIdx="3"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EFC513B-E9A9-8348-BA88-A6E3AB5EBB16}" type="pres">
      <dgm:prSet presAssocID="{F1287CAD-D151-5943-8A92-FCCDB0E78CE8}" presName="txShp" presStyleLbl="node1" presStyleIdx="3" presStyleCnt="5">
        <dgm:presLayoutVars>
          <dgm:bulletEnabled val="1"/>
        </dgm:presLayoutVars>
      </dgm:prSet>
      <dgm:spPr/>
    </dgm:pt>
    <dgm:pt modelId="{5DE1D5BD-B0DB-5E49-B9D0-543AE15E07DF}" type="pres">
      <dgm:prSet presAssocID="{FD6909D1-A95D-A043-A8D7-F1CD8D7E58D9}" presName="spacing" presStyleCnt="0"/>
      <dgm:spPr/>
    </dgm:pt>
    <dgm:pt modelId="{8D4C7A44-EA13-C444-9F6B-1080DC8637A4}" type="pres">
      <dgm:prSet presAssocID="{8B730D74-1385-EF41-96C7-763833B1436D}" presName="composite" presStyleCnt="0"/>
      <dgm:spPr/>
    </dgm:pt>
    <dgm:pt modelId="{0352DB7B-CE10-BB44-8CDC-144BA6F0951F}" type="pres">
      <dgm:prSet presAssocID="{8B730D74-1385-EF41-96C7-763833B1436D}" presName="imgShp" presStyleLbl="fgImgPlace1" presStyleIdx="4"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F4A4850-1C54-3946-8635-595FA8849443}" type="pres">
      <dgm:prSet presAssocID="{8B730D74-1385-EF41-96C7-763833B1436D}" presName="txShp" presStyleLbl="node1" presStyleIdx="4" presStyleCnt="5">
        <dgm:presLayoutVars>
          <dgm:bulletEnabled val="1"/>
        </dgm:presLayoutVars>
      </dgm:prSet>
      <dgm:spPr/>
    </dgm:pt>
  </dgm:ptLst>
  <dgm:cxnLst>
    <dgm:cxn modelId="{58F62201-9F0A-604F-9367-BA829F725545}" type="presOf" srcId="{F1287CAD-D151-5943-8A92-FCCDB0E78CE8}" destId="{BEFC513B-E9A9-8348-BA88-A6E3AB5EBB16}" srcOrd="0" destOrd="0" presId="urn:microsoft.com/office/officeart/2005/8/layout/vList3"/>
    <dgm:cxn modelId="{034D658E-56B5-7748-882E-06628382FF76}" type="presOf" srcId="{A6D471D0-4455-2249-8103-9FBE1C827F8E}" destId="{BB7CC5D8-D412-2049-B814-8E00234ED6C0}" srcOrd="0" destOrd="0" presId="urn:microsoft.com/office/officeart/2005/8/layout/vList3"/>
    <dgm:cxn modelId="{4622359F-91D0-284F-A476-CCA3C0020CD2}" srcId="{E286B501-7EED-4848-A15E-F3E745573EA3}" destId="{044F6415-310E-094C-8A03-B9D9171DF9FD}" srcOrd="2" destOrd="0" parTransId="{29174340-9700-A943-9F1F-D35E55DCE09A}" sibTransId="{E9041B22-7423-504B-A3CA-C97E2F995234}"/>
    <dgm:cxn modelId="{3E2692AB-30E8-E843-9881-BA0B20BC0558}" type="presOf" srcId="{044F6415-310E-094C-8A03-B9D9171DF9FD}" destId="{84DEA0C9-5F85-9242-B8A0-B95D3F5EA896}" srcOrd="0" destOrd="0" presId="urn:microsoft.com/office/officeart/2005/8/layout/vList3"/>
    <dgm:cxn modelId="{C8C2B5B2-0B94-2443-931D-E9F80A8F8DF4}" type="presOf" srcId="{72DAC8A5-55D1-1F41-93FE-1AC00906599E}" destId="{215C4BCD-2FE7-D74F-ABD3-47CA38C2D152}" srcOrd="0" destOrd="0" presId="urn:microsoft.com/office/officeart/2005/8/layout/vList3"/>
    <dgm:cxn modelId="{32A8B2B4-6292-314A-9FA5-556411179DFD}" srcId="{E286B501-7EED-4848-A15E-F3E745573EA3}" destId="{A6D471D0-4455-2249-8103-9FBE1C827F8E}" srcOrd="1" destOrd="0" parTransId="{A8B7F211-EE4E-2A40-905E-D71E92E6305A}" sibTransId="{74A6B3E0-BF46-5748-ACBA-E875A329E68E}"/>
    <dgm:cxn modelId="{C1FC1AD8-8BBC-E846-AA23-A4ADDB42D14E}" type="presOf" srcId="{E286B501-7EED-4848-A15E-F3E745573EA3}" destId="{BA9DB086-5091-2141-A8F3-BA01C1A855A1}" srcOrd="0" destOrd="0" presId="urn:microsoft.com/office/officeart/2005/8/layout/vList3"/>
    <dgm:cxn modelId="{CC9733E3-8A14-094B-8505-7B005E18A991}" srcId="{E286B501-7EED-4848-A15E-F3E745573EA3}" destId="{72DAC8A5-55D1-1F41-93FE-1AC00906599E}" srcOrd="0" destOrd="0" parTransId="{2F229F91-B4DE-AD40-ACEC-82F82544013A}" sibTransId="{62F3E61E-6290-E24B-B769-766F09D8B2DB}"/>
    <dgm:cxn modelId="{0D84B8EF-5968-864A-A8B5-49502570501B}" srcId="{E286B501-7EED-4848-A15E-F3E745573EA3}" destId="{8B730D74-1385-EF41-96C7-763833B1436D}" srcOrd="4" destOrd="0" parTransId="{5112E974-F080-BF4F-997B-4D84973407FF}" sibTransId="{ABD81797-C282-D841-BA55-2B22D6929A0B}"/>
    <dgm:cxn modelId="{0A474CFA-8D4B-4147-8E10-E23EF7E66931}" type="presOf" srcId="{8B730D74-1385-EF41-96C7-763833B1436D}" destId="{1F4A4850-1C54-3946-8635-595FA8849443}" srcOrd="0" destOrd="0" presId="urn:microsoft.com/office/officeart/2005/8/layout/vList3"/>
    <dgm:cxn modelId="{6F0954FD-4EA7-2443-8B49-D86D4227C785}" srcId="{E286B501-7EED-4848-A15E-F3E745573EA3}" destId="{F1287CAD-D151-5943-8A92-FCCDB0E78CE8}" srcOrd="3" destOrd="0" parTransId="{EEFB797B-23B8-9646-819F-CDE8A2DE7242}" sibTransId="{FD6909D1-A95D-A043-A8D7-F1CD8D7E58D9}"/>
    <dgm:cxn modelId="{29AEFE88-9B3E-DA40-951C-C2360816C729}" type="presParOf" srcId="{BA9DB086-5091-2141-A8F3-BA01C1A855A1}" destId="{1BE97014-0617-9544-AA27-A54AA9E1ECC7}" srcOrd="0" destOrd="0" presId="urn:microsoft.com/office/officeart/2005/8/layout/vList3"/>
    <dgm:cxn modelId="{AED57D28-E3CF-6941-AA9D-A0DE7D3C6F9D}" type="presParOf" srcId="{1BE97014-0617-9544-AA27-A54AA9E1ECC7}" destId="{555A094E-6D97-624B-AC59-A20A8941CF87}" srcOrd="0" destOrd="0" presId="urn:microsoft.com/office/officeart/2005/8/layout/vList3"/>
    <dgm:cxn modelId="{9817FCFE-4BB7-A741-9956-2F349864F3C9}" type="presParOf" srcId="{1BE97014-0617-9544-AA27-A54AA9E1ECC7}" destId="{215C4BCD-2FE7-D74F-ABD3-47CA38C2D152}" srcOrd="1" destOrd="0" presId="urn:microsoft.com/office/officeart/2005/8/layout/vList3"/>
    <dgm:cxn modelId="{13D5B297-64BE-8141-937F-A1A3C9E75A6B}" type="presParOf" srcId="{BA9DB086-5091-2141-A8F3-BA01C1A855A1}" destId="{A9107D52-0D52-1F4F-AC44-9B18BE06C584}" srcOrd="1" destOrd="0" presId="urn:microsoft.com/office/officeart/2005/8/layout/vList3"/>
    <dgm:cxn modelId="{1ADA916B-075A-5C41-81AC-D45746A940BF}" type="presParOf" srcId="{BA9DB086-5091-2141-A8F3-BA01C1A855A1}" destId="{783F017C-6277-514B-829E-6525D72A2D85}" srcOrd="2" destOrd="0" presId="urn:microsoft.com/office/officeart/2005/8/layout/vList3"/>
    <dgm:cxn modelId="{6C75A9A9-1DF4-E148-814F-2DFEA4765D6B}" type="presParOf" srcId="{783F017C-6277-514B-829E-6525D72A2D85}" destId="{D0D433EE-6252-0042-B973-1063ACEC64CB}" srcOrd="0" destOrd="0" presId="urn:microsoft.com/office/officeart/2005/8/layout/vList3"/>
    <dgm:cxn modelId="{1910B0D3-6769-3A48-8A60-C5CE1CDC52DD}" type="presParOf" srcId="{783F017C-6277-514B-829E-6525D72A2D85}" destId="{BB7CC5D8-D412-2049-B814-8E00234ED6C0}" srcOrd="1" destOrd="0" presId="urn:microsoft.com/office/officeart/2005/8/layout/vList3"/>
    <dgm:cxn modelId="{A3C68DFF-FF33-1C47-9BE9-C4A593FE3DBD}" type="presParOf" srcId="{BA9DB086-5091-2141-A8F3-BA01C1A855A1}" destId="{82F1FE86-CD96-8D47-A353-9FF45214EE17}" srcOrd="3" destOrd="0" presId="urn:microsoft.com/office/officeart/2005/8/layout/vList3"/>
    <dgm:cxn modelId="{A423CB5E-88EB-B743-9486-E6E06EF8C9E9}" type="presParOf" srcId="{BA9DB086-5091-2141-A8F3-BA01C1A855A1}" destId="{BC74FC30-8E68-A54A-9733-0766A86C0633}" srcOrd="4" destOrd="0" presId="urn:microsoft.com/office/officeart/2005/8/layout/vList3"/>
    <dgm:cxn modelId="{56EDDF57-651C-2442-9A76-E4B845F2FD1A}" type="presParOf" srcId="{BC74FC30-8E68-A54A-9733-0766A86C0633}" destId="{D3B3CC90-59D8-2245-ACF0-5B49D8EF8F55}" srcOrd="0" destOrd="0" presId="urn:microsoft.com/office/officeart/2005/8/layout/vList3"/>
    <dgm:cxn modelId="{6DF494BA-7FA9-6B46-82A0-D6B99E6BE815}" type="presParOf" srcId="{BC74FC30-8E68-A54A-9733-0766A86C0633}" destId="{84DEA0C9-5F85-9242-B8A0-B95D3F5EA896}" srcOrd="1" destOrd="0" presId="urn:microsoft.com/office/officeart/2005/8/layout/vList3"/>
    <dgm:cxn modelId="{49481D72-35BB-DE4D-8B25-CA3EF60AED54}" type="presParOf" srcId="{BA9DB086-5091-2141-A8F3-BA01C1A855A1}" destId="{F1CABA34-BF12-5C4B-8D2B-3277926A321B}" srcOrd="5" destOrd="0" presId="urn:microsoft.com/office/officeart/2005/8/layout/vList3"/>
    <dgm:cxn modelId="{677B9B7F-48C4-2C43-8DA8-3D2131AEF447}" type="presParOf" srcId="{BA9DB086-5091-2141-A8F3-BA01C1A855A1}" destId="{B23246D1-992E-3147-A05A-A57666933175}" srcOrd="6" destOrd="0" presId="urn:microsoft.com/office/officeart/2005/8/layout/vList3"/>
    <dgm:cxn modelId="{C450F212-0BE2-FE4B-8E85-3D597D7FEFA9}" type="presParOf" srcId="{B23246D1-992E-3147-A05A-A57666933175}" destId="{43A0D366-B7EC-1448-A044-0EF165392DCB}" srcOrd="0" destOrd="0" presId="urn:microsoft.com/office/officeart/2005/8/layout/vList3"/>
    <dgm:cxn modelId="{8B840FBA-E821-E845-BB8E-1FE8AEE7B35D}" type="presParOf" srcId="{B23246D1-992E-3147-A05A-A57666933175}" destId="{BEFC513B-E9A9-8348-BA88-A6E3AB5EBB16}" srcOrd="1" destOrd="0" presId="urn:microsoft.com/office/officeart/2005/8/layout/vList3"/>
    <dgm:cxn modelId="{71E6FF93-7AD3-AF48-A7EF-3EA0CB5FF7F7}" type="presParOf" srcId="{BA9DB086-5091-2141-A8F3-BA01C1A855A1}" destId="{5DE1D5BD-B0DB-5E49-B9D0-543AE15E07DF}" srcOrd="7" destOrd="0" presId="urn:microsoft.com/office/officeart/2005/8/layout/vList3"/>
    <dgm:cxn modelId="{2FCAC0ED-45F7-164F-9706-2D6686565EF8}" type="presParOf" srcId="{BA9DB086-5091-2141-A8F3-BA01C1A855A1}" destId="{8D4C7A44-EA13-C444-9F6B-1080DC8637A4}" srcOrd="8" destOrd="0" presId="urn:microsoft.com/office/officeart/2005/8/layout/vList3"/>
    <dgm:cxn modelId="{03593181-920D-A746-85A6-1E84287E28A8}" type="presParOf" srcId="{8D4C7A44-EA13-C444-9F6B-1080DC8637A4}" destId="{0352DB7B-CE10-BB44-8CDC-144BA6F0951F}" srcOrd="0" destOrd="0" presId="urn:microsoft.com/office/officeart/2005/8/layout/vList3"/>
    <dgm:cxn modelId="{2399D16A-6FA4-ED4F-BF54-9FF530C770F9}" type="presParOf" srcId="{8D4C7A44-EA13-C444-9F6B-1080DC8637A4}" destId="{1F4A4850-1C54-3946-8635-595FA8849443}"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ADD49D-53FD-7446-8C97-D9A7DED76573}"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53B6ACFD-A913-684D-9B04-9A9260581C00}">
      <dgm:prSet custT="1"/>
      <dgm:spPr/>
      <dgm:t>
        <a:bodyPr/>
        <a:lstStyle/>
        <a:p>
          <a:r>
            <a:rPr lang="en-US" sz="1600" dirty="0"/>
            <a:t>1. “Plug n’ Play” </a:t>
          </a:r>
          <a:r>
            <a:rPr lang="en-US" sz="1600" dirty="0" err="1"/>
            <a:t>Jupyter</a:t>
          </a:r>
          <a:r>
            <a:rPr lang="en-US" sz="1600" dirty="0"/>
            <a:t> Notebook</a:t>
          </a:r>
        </a:p>
      </dgm:t>
    </dgm:pt>
    <dgm:pt modelId="{A8CCD713-D6E0-EF44-86D6-19F360E4D8C8}" type="parTrans" cxnId="{2573AFD5-C820-E548-921B-B17E956BA8F3}">
      <dgm:prSet/>
      <dgm:spPr/>
      <dgm:t>
        <a:bodyPr/>
        <a:lstStyle/>
        <a:p>
          <a:endParaRPr lang="en-US"/>
        </a:p>
      </dgm:t>
    </dgm:pt>
    <dgm:pt modelId="{24F8D1F7-13F9-3A44-A437-45BE638CFD60}" type="sibTrans" cxnId="{2573AFD5-C820-E548-921B-B17E956BA8F3}">
      <dgm:prSet/>
      <dgm:spPr/>
      <dgm:t>
        <a:bodyPr/>
        <a:lstStyle/>
        <a:p>
          <a:endParaRPr lang="en-US"/>
        </a:p>
      </dgm:t>
    </dgm:pt>
    <dgm:pt modelId="{6146651D-958D-5C4A-8E7B-5E6BD13317C5}">
      <dgm:prSet custT="1"/>
      <dgm:spPr/>
      <dgm:t>
        <a:bodyPr/>
        <a:lstStyle/>
        <a:p>
          <a:r>
            <a:rPr lang="en-US" sz="1600" dirty="0"/>
            <a:t>2. NASA cost savings of $8,000 per spectra fitted</a:t>
          </a:r>
        </a:p>
      </dgm:t>
    </dgm:pt>
    <dgm:pt modelId="{08C78557-E70D-EE4C-989A-86DD1CAAB00E}" type="parTrans" cxnId="{26AB50B7-4840-E945-B5DE-7BC09631D10E}">
      <dgm:prSet/>
      <dgm:spPr/>
      <dgm:t>
        <a:bodyPr/>
        <a:lstStyle/>
        <a:p>
          <a:endParaRPr lang="en-US"/>
        </a:p>
      </dgm:t>
    </dgm:pt>
    <dgm:pt modelId="{F27193BA-815C-B841-9D63-90F389BA8D24}" type="sibTrans" cxnId="{26AB50B7-4840-E945-B5DE-7BC09631D10E}">
      <dgm:prSet/>
      <dgm:spPr/>
      <dgm:t>
        <a:bodyPr/>
        <a:lstStyle/>
        <a:p>
          <a:endParaRPr lang="en-US"/>
        </a:p>
      </dgm:t>
    </dgm:pt>
    <dgm:pt modelId="{8605AEBB-DB8A-D045-8DA7-511A3F1DE3D1}">
      <dgm:prSet custT="1"/>
      <dgm:spPr/>
      <dgm:t>
        <a:bodyPr/>
        <a:lstStyle/>
        <a:p>
          <a:r>
            <a:rPr lang="en-US" sz="1600" dirty="0"/>
            <a:t>3. Custom API</a:t>
          </a:r>
        </a:p>
      </dgm:t>
    </dgm:pt>
    <dgm:pt modelId="{93E24183-2CCD-4146-871E-1206BB3300E7}" type="parTrans" cxnId="{6EE06E68-5C74-644B-8514-CFCD04C7A087}">
      <dgm:prSet/>
      <dgm:spPr/>
      <dgm:t>
        <a:bodyPr/>
        <a:lstStyle/>
        <a:p>
          <a:endParaRPr lang="en-US"/>
        </a:p>
      </dgm:t>
    </dgm:pt>
    <dgm:pt modelId="{043124F4-CA17-A249-92EC-5BB1CA887C04}" type="sibTrans" cxnId="{6EE06E68-5C74-644B-8514-CFCD04C7A087}">
      <dgm:prSet/>
      <dgm:spPr/>
      <dgm:t>
        <a:bodyPr/>
        <a:lstStyle/>
        <a:p>
          <a:endParaRPr lang="en-US"/>
        </a:p>
      </dgm:t>
    </dgm:pt>
    <dgm:pt modelId="{55C780DC-814B-434A-8498-F95F9398B4B4}">
      <dgm:prSet custT="1"/>
      <dgm:spPr/>
      <dgm:t>
        <a:bodyPr/>
        <a:lstStyle/>
        <a:p>
          <a:r>
            <a:rPr lang="en-US" sz="1600" dirty="0"/>
            <a:t>4. Potential Molecules in a Planetary Atmosphere!</a:t>
          </a:r>
        </a:p>
      </dgm:t>
    </dgm:pt>
    <dgm:pt modelId="{CE66160C-3AAE-A040-A421-819777F50BD1}" type="parTrans" cxnId="{2F625B13-8FFC-BF42-87DE-69410E43E90A}">
      <dgm:prSet/>
      <dgm:spPr/>
      <dgm:t>
        <a:bodyPr/>
        <a:lstStyle/>
        <a:p>
          <a:endParaRPr lang="en-US"/>
        </a:p>
      </dgm:t>
    </dgm:pt>
    <dgm:pt modelId="{F1403913-A44B-C644-BBA5-229458CF302D}" type="sibTrans" cxnId="{2F625B13-8FFC-BF42-87DE-69410E43E90A}">
      <dgm:prSet/>
      <dgm:spPr/>
      <dgm:t>
        <a:bodyPr/>
        <a:lstStyle/>
        <a:p>
          <a:endParaRPr lang="en-US"/>
        </a:p>
      </dgm:t>
    </dgm:pt>
    <dgm:pt modelId="{9FCAAE7A-1B6A-B54C-91EA-730444E65233}" type="pres">
      <dgm:prSet presAssocID="{61ADD49D-53FD-7446-8C97-D9A7DED76573}" presName="matrix" presStyleCnt="0">
        <dgm:presLayoutVars>
          <dgm:chMax val="1"/>
          <dgm:dir/>
          <dgm:resizeHandles val="exact"/>
        </dgm:presLayoutVars>
      </dgm:prSet>
      <dgm:spPr/>
    </dgm:pt>
    <dgm:pt modelId="{B957E072-326C-094A-85E5-1B60482F5D89}" type="pres">
      <dgm:prSet presAssocID="{61ADD49D-53FD-7446-8C97-D9A7DED76573}" presName="diamond" presStyleLbl="bgShp" presStyleIdx="0" presStyleCnt="1"/>
      <dgm:spPr/>
    </dgm:pt>
    <dgm:pt modelId="{33193B52-35E1-1742-817A-3CFE0D78A9C9}" type="pres">
      <dgm:prSet presAssocID="{61ADD49D-53FD-7446-8C97-D9A7DED76573}" presName="quad1" presStyleLbl="node1" presStyleIdx="0" presStyleCnt="4" custScaleX="107838" custLinFactNeighborX="-8385" custLinFactNeighborY="-2332">
        <dgm:presLayoutVars>
          <dgm:chMax val="0"/>
          <dgm:chPref val="0"/>
          <dgm:bulletEnabled val="1"/>
        </dgm:presLayoutVars>
      </dgm:prSet>
      <dgm:spPr/>
    </dgm:pt>
    <dgm:pt modelId="{CF371188-E72C-B14C-8EBB-E83B2395DD98}" type="pres">
      <dgm:prSet presAssocID="{61ADD49D-53FD-7446-8C97-D9A7DED76573}" presName="quad2" presStyleLbl="node1" presStyleIdx="1" presStyleCnt="4" custScaleX="114574" custLinFactNeighborX="7920" custLinFactNeighborY="-2287">
        <dgm:presLayoutVars>
          <dgm:chMax val="0"/>
          <dgm:chPref val="0"/>
          <dgm:bulletEnabled val="1"/>
        </dgm:presLayoutVars>
      </dgm:prSet>
      <dgm:spPr/>
    </dgm:pt>
    <dgm:pt modelId="{C7BD1DD0-BAD7-5347-89AB-220DAAA7ABAA}" type="pres">
      <dgm:prSet presAssocID="{61ADD49D-53FD-7446-8C97-D9A7DED76573}" presName="quad3" presStyleLbl="node1" presStyleIdx="2" presStyleCnt="4" custScaleX="109220" custLinFactNeighborX="-8385">
        <dgm:presLayoutVars>
          <dgm:chMax val="0"/>
          <dgm:chPref val="0"/>
          <dgm:bulletEnabled val="1"/>
        </dgm:presLayoutVars>
      </dgm:prSet>
      <dgm:spPr/>
    </dgm:pt>
    <dgm:pt modelId="{21386A25-B7A5-C742-8701-835513F3482E}" type="pres">
      <dgm:prSet presAssocID="{61ADD49D-53FD-7446-8C97-D9A7DED76573}" presName="quad4" presStyleLbl="node1" presStyleIdx="3" presStyleCnt="4" custScaleX="114574" custScaleY="105494" custLinFactNeighborX="8695" custLinFactNeighborY="0">
        <dgm:presLayoutVars>
          <dgm:chMax val="0"/>
          <dgm:chPref val="0"/>
          <dgm:bulletEnabled val="1"/>
        </dgm:presLayoutVars>
      </dgm:prSet>
      <dgm:spPr/>
    </dgm:pt>
  </dgm:ptLst>
  <dgm:cxnLst>
    <dgm:cxn modelId="{2F625B13-8FFC-BF42-87DE-69410E43E90A}" srcId="{61ADD49D-53FD-7446-8C97-D9A7DED76573}" destId="{55C780DC-814B-434A-8498-F95F9398B4B4}" srcOrd="3" destOrd="0" parTransId="{CE66160C-3AAE-A040-A421-819777F50BD1}" sibTransId="{F1403913-A44B-C644-BBA5-229458CF302D}"/>
    <dgm:cxn modelId="{0E0E4A1B-5B75-EB4A-89BB-E7246CB5A8E8}" type="presOf" srcId="{8605AEBB-DB8A-D045-8DA7-511A3F1DE3D1}" destId="{C7BD1DD0-BAD7-5347-89AB-220DAAA7ABAA}" srcOrd="0" destOrd="0" presId="urn:microsoft.com/office/officeart/2005/8/layout/matrix3"/>
    <dgm:cxn modelId="{1C114735-DED1-2C48-B8AF-5D2FF92138F2}" type="presOf" srcId="{61ADD49D-53FD-7446-8C97-D9A7DED76573}" destId="{9FCAAE7A-1B6A-B54C-91EA-730444E65233}" srcOrd="0" destOrd="0" presId="urn:microsoft.com/office/officeart/2005/8/layout/matrix3"/>
    <dgm:cxn modelId="{F761A538-6F4E-374D-AD96-F08B1DAF9DA9}" type="presOf" srcId="{53B6ACFD-A913-684D-9B04-9A9260581C00}" destId="{33193B52-35E1-1742-817A-3CFE0D78A9C9}" srcOrd="0" destOrd="0" presId="urn:microsoft.com/office/officeart/2005/8/layout/matrix3"/>
    <dgm:cxn modelId="{6EE06E68-5C74-644B-8514-CFCD04C7A087}" srcId="{61ADD49D-53FD-7446-8C97-D9A7DED76573}" destId="{8605AEBB-DB8A-D045-8DA7-511A3F1DE3D1}" srcOrd="2" destOrd="0" parTransId="{93E24183-2CCD-4146-871E-1206BB3300E7}" sibTransId="{043124F4-CA17-A249-92EC-5BB1CA887C04}"/>
    <dgm:cxn modelId="{25387CA3-AEC0-FF46-8264-C75929F6ABDF}" type="presOf" srcId="{6146651D-958D-5C4A-8E7B-5E6BD13317C5}" destId="{CF371188-E72C-B14C-8EBB-E83B2395DD98}" srcOrd="0" destOrd="0" presId="urn:microsoft.com/office/officeart/2005/8/layout/matrix3"/>
    <dgm:cxn modelId="{26AB50B7-4840-E945-B5DE-7BC09631D10E}" srcId="{61ADD49D-53FD-7446-8C97-D9A7DED76573}" destId="{6146651D-958D-5C4A-8E7B-5E6BD13317C5}" srcOrd="1" destOrd="0" parTransId="{08C78557-E70D-EE4C-989A-86DD1CAAB00E}" sibTransId="{F27193BA-815C-B841-9D63-90F389BA8D24}"/>
    <dgm:cxn modelId="{2573AFD5-C820-E548-921B-B17E956BA8F3}" srcId="{61ADD49D-53FD-7446-8C97-D9A7DED76573}" destId="{53B6ACFD-A913-684D-9B04-9A9260581C00}" srcOrd="0" destOrd="0" parTransId="{A8CCD713-D6E0-EF44-86D6-19F360E4D8C8}" sibTransId="{24F8D1F7-13F9-3A44-A437-45BE638CFD60}"/>
    <dgm:cxn modelId="{32A7CFE0-8909-FD43-B0D3-2088D5D1365E}" type="presOf" srcId="{55C780DC-814B-434A-8498-F95F9398B4B4}" destId="{21386A25-B7A5-C742-8701-835513F3482E}" srcOrd="0" destOrd="0" presId="urn:microsoft.com/office/officeart/2005/8/layout/matrix3"/>
    <dgm:cxn modelId="{52B4FB88-5BDF-C449-81C7-84E7DF18F345}" type="presParOf" srcId="{9FCAAE7A-1B6A-B54C-91EA-730444E65233}" destId="{B957E072-326C-094A-85E5-1B60482F5D89}" srcOrd="0" destOrd="0" presId="urn:microsoft.com/office/officeart/2005/8/layout/matrix3"/>
    <dgm:cxn modelId="{AF8B3C19-607A-134E-B8FA-AEA325359B2A}" type="presParOf" srcId="{9FCAAE7A-1B6A-B54C-91EA-730444E65233}" destId="{33193B52-35E1-1742-817A-3CFE0D78A9C9}" srcOrd="1" destOrd="0" presId="urn:microsoft.com/office/officeart/2005/8/layout/matrix3"/>
    <dgm:cxn modelId="{6FE51DA6-60BF-EB4E-8C60-27522C98E37F}" type="presParOf" srcId="{9FCAAE7A-1B6A-B54C-91EA-730444E65233}" destId="{CF371188-E72C-B14C-8EBB-E83B2395DD98}" srcOrd="2" destOrd="0" presId="urn:microsoft.com/office/officeart/2005/8/layout/matrix3"/>
    <dgm:cxn modelId="{70C2D8FE-85C2-C641-9423-67B274F2D8FB}" type="presParOf" srcId="{9FCAAE7A-1B6A-B54C-91EA-730444E65233}" destId="{C7BD1DD0-BAD7-5347-89AB-220DAAA7ABAA}" srcOrd="3" destOrd="0" presId="urn:microsoft.com/office/officeart/2005/8/layout/matrix3"/>
    <dgm:cxn modelId="{3CFAE1EE-CFAB-D845-9B03-90053416385D}" type="presParOf" srcId="{9FCAAE7A-1B6A-B54C-91EA-730444E65233}" destId="{21386A25-B7A5-C742-8701-835513F3482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01401-502B-8144-9BC3-A4C1C89A45FD}">
      <dsp:nvSpPr>
        <dsp:cNvPr id="0" name=""/>
        <dsp:cNvSpPr/>
      </dsp:nvSpPr>
      <dsp:spPr>
        <a:xfrm rot="10800000">
          <a:off x="988505" y="1033"/>
          <a:ext cx="2970217" cy="9614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98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Understanding	                    Spectroscopy</a:t>
          </a:r>
        </a:p>
      </dsp:txBody>
      <dsp:txXfrm rot="10800000">
        <a:off x="1228873" y="1033"/>
        <a:ext cx="2729849" cy="961473"/>
      </dsp:txXfrm>
    </dsp:sp>
    <dsp:sp modelId="{FF75F112-0A2C-674C-8362-60846054BDFD}">
      <dsp:nvSpPr>
        <dsp:cNvPr id="0" name=""/>
        <dsp:cNvSpPr/>
      </dsp:nvSpPr>
      <dsp:spPr>
        <a:xfrm>
          <a:off x="507769" y="1033"/>
          <a:ext cx="961473" cy="9614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2D56B3-155B-C048-8F1F-8D6AAFB59521}">
      <dsp:nvSpPr>
        <dsp:cNvPr id="0" name=""/>
        <dsp:cNvSpPr/>
      </dsp:nvSpPr>
      <dsp:spPr>
        <a:xfrm rot="10800000">
          <a:off x="988505" y="1249513"/>
          <a:ext cx="2970217" cy="9614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98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Collection</a:t>
          </a:r>
        </a:p>
      </dsp:txBody>
      <dsp:txXfrm rot="10800000">
        <a:off x="1228873" y="1249513"/>
        <a:ext cx="2729849" cy="961473"/>
      </dsp:txXfrm>
    </dsp:sp>
    <dsp:sp modelId="{E399B336-3815-FB46-A5CC-B43D46EE3DC0}">
      <dsp:nvSpPr>
        <dsp:cNvPr id="0" name=""/>
        <dsp:cNvSpPr/>
      </dsp:nvSpPr>
      <dsp:spPr>
        <a:xfrm>
          <a:off x="507769" y="1249513"/>
          <a:ext cx="961473" cy="96147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90FAB9-FA33-654C-9A2A-3AEC7ABE78F8}">
      <dsp:nvSpPr>
        <dsp:cNvPr id="0" name=""/>
        <dsp:cNvSpPr/>
      </dsp:nvSpPr>
      <dsp:spPr>
        <a:xfrm rot="10800000">
          <a:off x="988505" y="2497994"/>
          <a:ext cx="2970217" cy="9614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98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Preprocessing</a:t>
          </a:r>
        </a:p>
      </dsp:txBody>
      <dsp:txXfrm rot="10800000">
        <a:off x="1228873" y="2497994"/>
        <a:ext cx="2729849" cy="961473"/>
      </dsp:txXfrm>
    </dsp:sp>
    <dsp:sp modelId="{AF7FCDE2-8937-F142-A272-4F13466B33C7}">
      <dsp:nvSpPr>
        <dsp:cNvPr id="0" name=""/>
        <dsp:cNvSpPr/>
      </dsp:nvSpPr>
      <dsp:spPr>
        <a:xfrm>
          <a:off x="507769" y="2497994"/>
          <a:ext cx="961473" cy="96147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ABA7DB-5661-1441-922F-FB937D8BEDD3}">
      <dsp:nvSpPr>
        <dsp:cNvPr id="0" name=""/>
        <dsp:cNvSpPr/>
      </dsp:nvSpPr>
      <dsp:spPr>
        <a:xfrm rot="10800000">
          <a:off x="988505" y="3746474"/>
          <a:ext cx="2970217" cy="9614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98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 method (</a:t>
          </a:r>
          <a:r>
            <a:rPr lang="en-US" sz="2300" b="1" kern="1200" dirty="0"/>
            <a:t>we’ve got you covered!)</a:t>
          </a:r>
          <a:endParaRPr lang="en-US" sz="2300" kern="1200" dirty="0"/>
        </a:p>
      </dsp:txBody>
      <dsp:txXfrm rot="10800000">
        <a:off x="1228873" y="3746474"/>
        <a:ext cx="2729849" cy="961473"/>
      </dsp:txXfrm>
    </dsp:sp>
    <dsp:sp modelId="{D152E53B-DEA0-8443-9422-8ED73B829B2A}">
      <dsp:nvSpPr>
        <dsp:cNvPr id="0" name=""/>
        <dsp:cNvSpPr/>
      </dsp:nvSpPr>
      <dsp:spPr>
        <a:xfrm>
          <a:off x="507769" y="3746474"/>
          <a:ext cx="961473" cy="96147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A1957-B42A-42C6-AFE1-D9843F425A1B}">
      <dsp:nvSpPr>
        <dsp:cNvPr id="0" name=""/>
        <dsp:cNvSpPr/>
      </dsp:nvSpPr>
      <dsp:spPr>
        <a:xfrm>
          <a:off x="0" y="0"/>
          <a:ext cx="8707449" cy="120942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Sort the entries by intensity</a:t>
          </a:r>
        </a:p>
        <a:p>
          <a:pPr marL="171450" lvl="1" indent="-171450" algn="l" defTabSz="800100">
            <a:lnSpc>
              <a:spcPct val="90000"/>
            </a:lnSpc>
            <a:spcBef>
              <a:spcPct val="0"/>
            </a:spcBef>
            <a:spcAft>
              <a:spcPct val="15000"/>
            </a:spcAft>
            <a:buChar char="•"/>
          </a:pPr>
          <a:r>
            <a:rPr lang="en-US" sz="1800" kern="1200" dirty="0"/>
            <a:t>Strongest emission frequencies first</a:t>
          </a:r>
        </a:p>
        <a:p>
          <a:pPr marL="171450" lvl="1" indent="-171450" algn="l" defTabSz="800100">
            <a:lnSpc>
              <a:spcPct val="90000"/>
            </a:lnSpc>
            <a:spcBef>
              <a:spcPct val="0"/>
            </a:spcBef>
            <a:spcAft>
              <a:spcPct val="15000"/>
            </a:spcAft>
            <a:buChar char="•"/>
          </a:pPr>
          <a:r>
            <a:rPr lang="en-US" sz="1800" kern="1200" dirty="0"/>
            <a:t>Weakest emission frequencies last</a:t>
          </a:r>
        </a:p>
      </dsp:txBody>
      <dsp:txXfrm>
        <a:off x="1862432" y="0"/>
        <a:ext cx="6845016" cy="1209427"/>
      </dsp:txXfrm>
    </dsp:sp>
    <dsp:sp modelId="{2E855B24-3726-466E-BA8A-D186CE21B784}">
      <dsp:nvSpPr>
        <dsp:cNvPr id="0" name=""/>
        <dsp:cNvSpPr/>
      </dsp:nvSpPr>
      <dsp:spPr>
        <a:xfrm>
          <a:off x="120942" y="120942"/>
          <a:ext cx="1741489" cy="967542"/>
        </a:xfrm>
        <a:prstGeom prst="roundRect">
          <a:avLst>
            <a:gd name="adj" fmla="val 10000"/>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56FFB68-ECDE-41F5-999F-DCA460A1231B}">
      <dsp:nvSpPr>
        <dsp:cNvPr id="0" name=""/>
        <dsp:cNvSpPr/>
      </dsp:nvSpPr>
      <dsp:spPr>
        <a:xfrm>
          <a:off x="0" y="1330370"/>
          <a:ext cx="8707449" cy="1209427"/>
        </a:xfrm>
        <a:prstGeom prst="roundRect">
          <a:avLst>
            <a:gd name="adj" fmla="val 10000"/>
          </a:avLst>
        </a:prstGeom>
        <a:solidFill>
          <a:schemeClr val="accent4">
            <a:hueOff val="5197846"/>
            <a:satOff val="-23984"/>
            <a:lumOff val="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Match closest binned frequencies</a:t>
          </a:r>
        </a:p>
        <a:p>
          <a:pPr marL="171450" lvl="1" indent="-171450" algn="l" defTabSz="800100">
            <a:lnSpc>
              <a:spcPct val="90000"/>
            </a:lnSpc>
            <a:spcBef>
              <a:spcPct val="0"/>
            </a:spcBef>
            <a:spcAft>
              <a:spcPct val="15000"/>
            </a:spcAft>
            <a:buChar char="•"/>
          </a:pPr>
          <a:r>
            <a:rPr lang="en-US" sz="1800" kern="1200" dirty="0"/>
            <a:t>CDMS/JPL frequencies differ from input data</a:t>
          </a:r>
        </a:p>
        <a:p>
          <a:pPr marL="171450" lvl="1" indent="-171450" algn="l" defTabSz="800100">
            <a:lnSpc>
              <a:spcPct val="90000"/>
            </a:lnSpc>
            <a:spcBef>
              <a:spcPct val="0"/>
            </a:spcBef>
            <a:spcAft>
              <a:spcPct val="15000"/>
            </a:spcAft>
            <a:buChar char="•"/>
          </a:pPr>
          <a:r>
            <a:rPr lang="en-US" sz="1800" kern="1200" dirty="0"/>
            <a:t>Find the frequency bin closest to CDMS/JPL data</a:t>
          </a:r>
        </a:p>
      </dsp:txBody>
      <dsp:txXfrm>
        <a:off x="1862432" y="1330370"/>
        <a:ext cx="6845016" cy="1209427"/>
      </dsp:txXfrm>
    </dsp:sp>
    <dsp:sp modelId="{69625F6A-5972-4AFE-B3A2-65CED226C9E2}">
      <dsp:nvSpPr>
        <dsp:cNvPr id="0" name=""/>
        <dsp:cNvSpPr/>
      </dsp:nvSpPr>
      <dsp:spPr>
        <a:xfrm>
          <a:off x="120942" y="1451313"/>
          <a:ext cx="1741489" cy="967542"/>
        </a:xfrm>
        <a:prstGeom prst="roundRect">
          <a:avLst>
            <a:gd name="adj" fmla="val 10000"/>
          </a:avLst>
        </a:prstGeom>
        <a:blipFill rotWithShape="1">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E4F03E8-95DD-4753-8027-C23D5500A065}">
      <dsp:nvSpPr>
        <dsp:cNvPr id="0" name=""/>
        <dsp:cNvSpPr/>
      </dsp:nvSpPr>
      <dsp:spPr>
        <a:xfrm>
          <a:off x="0" y="2660741"/>
          <a:ext cx="8707449" cy="1209427"/>
        </a:xfrm>
        <a:prstGeom prst="roundRect">
          <a:avLst>
            <a:gd name="adj" fmla="val 10000"/>
          </a:avLst>
        </a:prstGeom>
        <a:solidFill>
          <a:schemeClr val="accent4">
            <a:hueOff val="10395692"/>
            <a:satOff val="-47968"/>
            <a:lumOff val="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Determine if a “spike” is present</a:t>
          </a:r>
        </a:p>
        <a:p>
          <a:pPr marL="171450" lvl="1" indent="-171450" algn="l" defTabSz="800100">
            <a:lnSpc>
              <a:spcPct val="90000"/>
            </a:lnSpc>
            <a:spcBef>
              <a:spcPct val="0"/>
            </a:spcBef>
            <a:spcAft>
              <a:spcPct val="15000"/>
            </a:spcAft>
            <a:buChar char="•"/>
          </a:pPr>
          <a:r>
            <a:rPr lang="en-US" sz="1800" kern="1200" dirty="0"/>
            <a:t>Spikes found at or above 3</a:t>
          </a:r>
          <a:r>
            <a:rPr lang="el-GR" sz="1800" kern="1200" dirty="0">
              <a:latin typeface="+mn-lt"/>
              <a:ea typeface="Cambria Math"/>
            </a:rPr>
            <a:t>σ</a:t>
          </a:r>
          <a:r>
            <a:rPr lang="en-US" sz="1800" kern="1200" dirty="0">
              <a:latin typeface="+mn-lt"/>
              <a:ea typeface="Cambria Math"/>
            </a:rPr>
            <a:t> away from mean flux</a:t>
          </a:r>
          <a:endParaRPr lang="en-US" sz="1800" kern="1200" dirty="0">
            <a:latin typeface="+mn-lt"/>
          </a:endParaRPr>
        </a:p>
        <a:p>
          <a:pPr marL="171450" lvl="1" indent="-171450" algn="l" defTabSz="800100">
            <a:lnSpc>
              <a:spcPct val="90000"/>
            </a:lnSpc>
            <a:spcBef>
              <a:spcPct val="0"/>
            </a:spcBef>
            <a:spcAft>
              <a:spcPct val="15000"/>
            </a:spcAft>
            <a:buChar char="•"/>
          </a:pPr>
          <a:r>
            <a:rPr lang="en-US" sz="1800" kern="1200" dirty="0"/>
            <a:t>3</a:t>
          </a:r>
          <a:r>
            <a:rPr lang="el-GR" sz="1800" kern="1200" dirty="0">
              <a:latin typeface="+mn-lt"/>
              <a:ea typeface="Cambria Math"/>
            </a:rPr>
            <a:t>σ</a:t>
          </a:r>
          <a:r>
            <a:rPr lang="en-US" sz="1800" kern="1200" dirty="0">
              <a:latin typeface="+mn-lt"/>
              <a:ea typeface="Cambria Math"/>
            </a:rPr>
            <a:t> dependent on which file the data came from</a:t>
          </a:r>
          <a:endParaRPr lang="en-US" sz="1800" kern="1200" dirty="0"/>
        </a:p>
      </dsp:txBody>
      <dsp:txXfrm>
        <a:off x="1862432" y="2660741"/>
        <a:ext cx="6845016" cy="1209427"/>
      </dsp:txXfrm>
    </dsp:sp>
    <dsp:sp modelId="{D431F289-23A0-43A4-B863-179E36447B72}">
      <dsp:nvSpPr>
        <dsp:cNvPr id="0" name=""/>
        <dsp:cNvSpPr/>
      </dsp:nvSpPr>
      <dsp:spPr>
        <a:xfrm>
          <a:off x="120942" y="2781683"/>
          <a:ext cx="1741489" cy="967542"/>
        </a:xfrm>
        <a:prstGeom prst="roundRect">
          <a:avLst>
            <a:gd name="adj" fmla="val 10000"/>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91A54-83C4-0745-A150-24312DD6F7C8}">
      <dsp:nvSpPr>
        <dsp:cNvPr id="0" name=""/>
        <dsp:cNvSpPr/>
      </dsp:nvSpPr>
      <dsp:spPr>
        <a:xfrm>
          <a:off x="0" y="3210214"/>
          <a:ext cx="4290645" cy="10536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Cover</a:t>
          </a:r>
        </a:p>
      </dsp:txBody>
      <dsp:txXfrm>
        <a:off x="0" y="3210214"/>
        <a:ext cx="4290645" cy="568978"/>
      </dsp:txXfrm>
    </dsp:sp>
    <dsp:sp modelId="{8FA7F619-2277-E346-B3CD-BE417B19C3F1}">
      <dsp:nvSpPr>
        <dsp:cNvPr id="0" name=""/>
        <dsp:cNvSpPr/>
      </dsp:nvSpPr>
      <dsp:spPr>
        <a:xfrm>
          <a:off x="0" y="3758120"/>
          <a:ext cx="4290645" cy="48468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We’re interested in the lowest-cost cover of sets that returns the Universe</a:t>
          </a:r>
        </a:p>
      </dsp:txBody>
      <dsp:txXfrm>
        <a:off x="0" y="3758120"/>
        <a:ext cx="4290645" cy="484685"/>
      </dsp:txXfrm>
    </dsp:sp>
    <dsp:sp modelId="{BEC6F26C-39B0-7543-B49E-D45A931CD308}">
      <dsp:nvSpPr>
        <dsp:cNvPr id="0" name=""/>
        <dsp:cNvSpPr/>
      </dsp:nvSpPr>
      <dsp:spPr>
        <a:xfrm rot="10800000">
          <a:off x="0" y="1605484"/>
          <a:ext cx="4290645" cy="162053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Set</a:t>
          </a:r>
        </a:p>
      </dsp:txBody>
      <dsp:txXfrm rot="-10800000">
        <a:off x="0" y="1605484"/>
        <a:ext cx="4290645" cy="568807"/>
      </dsp:txXfrm>
    </dsp:sp>
    <dsp:sp modelId="{747095FC-6D28-6D46-B74E-9C732B54A308}">
      <dsp:nvSpPr>
        <dsp:cNvPr id="0" name=""/>
        <dsp:cNvSpPr/>
      </dsp:nvSpPr>
      <dsp:spPr>
        <a:xfrm>
          <a:off x="0" y="2174292"/>
          <a:ext cx="4290645" cy="484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Each “Set” is all 3</a:t>
          </a:r>
          <a:r>
            <a:rPr lang="el-GR" sz="1500" kern="1200">
              <a:latin typeface="Cambria Math"/>
              <a:ea typeface="Cambria Math"/>
            </a:rPr>
            <a:t>σ</a:t>
          </a:r>
          <a:r>
            <a:rPr lang="en-US" sz="1500" kern="1200">
              <a:latin typeface="Cambria Math"/>
              <a:ea typeface="Cambria Math"/>
            </a:rPr>
            <a:t> frequencies for a possible molecule</a:t>
          </a:r>
          <a:endParaRPr lang="en-US" sz="1500" kern="1200" dirty="0"/>
        </a:p>
      </dsp:txBody>
      <dsp:txXfrm>
        <a:off x="0" y="2174292"/>
        <a:ext cx="4290645" cy="484540"/>
      </dsp:txXfrm>
    </dsp:sp>
    <dsp:sp modelId="{80B79546-51A0-594B-A3BD-2BC8D9F9749E}">
      <dsp:nvSpPr>
        <dsp:cNvPr id="0" name=""/>
        <dsp:cNvSpPr/>
      </dsp:nvSpPr>
      <dsp:spPr>
        <a:xfrm rot="10800000">
          <a:off x="0" y="753"/>
          <a:ext cx="4290645" cy="162053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Universe</a:t>
          </a:r>
        </a:p>
      </dsp:txBody>
      <dsp:txXfrm rot="-10800000">
        <a:off x="0" y="753"/>
        <a:ext cx="4290645" cy="568807"/>
      </dsp:txXfrm>
    </dsp:sp>
    <dsp:sp modelId="{FD10B448-576D-1942-924D-EDA4D8434051}">
      <dsp:nvSpPr>
        <dsp:cNvPr id="0" name=""/>
        <dsp:cNvSpPr/>
      </dsp:nvSpPr>
      <dsp:spPr>
        <a:xfrm>
          <a:off x="0" y="569561"/>
          <a:ext cx="4290645" cy="484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The “Universe” is all 3</a:t>
          </a:r>
          <a:r>
            <a:rPr lang="el-GR" sz="1500" kern="1200" dirty="0">
              <a:latin typeface="Cambria Math"/>
              <a:ea typeface="Cambria Math"/>
            </a:rPr>
            <a:t>σ</a:t>
          </a:r>
          <a:r>
            <a:rPr lang="en-US" sz="1500" kern="1200" dirty="0">
              <a:latin typeface="Cambria Math"/>
              <a:ea typeface="Cambria Math"/>
            </a:rPr>
            <a:t> frequencies in the input data</a:t>
          </a:r>
          <a:endParaRPr lang="en-US" sz="1500" kern="1200" dirty="0"/>
        </a:p>
      </dsp:txBody>
      <dsp:txXfrm>
        <a:off x="0" y="569561"/>
        <a:ext cx="4290645" cy="48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495AB-E449-4C0B-8F4E-B287090CA1AD}">
      <dsp:nvSpPr>
        <dsp:cNvPr id="0" name=""/>
        <dsp:cNvSpPr/>
      </dsp:nvSpPr>
      <dsp:spPr>
        <a:xfrm>
          <a:off x="1404620" y="165099"/>
          <a:ext cx="3276600" cy="1137920"/>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B6F79-46FE-4DD3-A36C-3F0A5613B14D}">
      <dsp:nvSpPr>
        <dsp:cNvPr id="0" name=""/>
        <dsp:cNvSpPr/>
      </dsp:nvSpPr>
      <dsp:spPr>
        <a:xfrm>
          <a:off x="2730500" y="2951479"/>
          <a:ext cx="635000" cy="406400"/>
        </a:xfrm>
        <a:prstGeom prst="downArrow">
          <a:avLst/>
        </a:prstGeom>
        <a:solidFill>
          <a:schemeClr val="accent4">
            <a:tint val="4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749E9F4-AD30-48FA-96AE-94B0AF42ABAC}">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scene3d>
            <a:camera prst="orthographicFront"/>
            <a:lightRig rig="soft" dir="t">
              <a:rot lat="0" lon="0" rev="10800000"/>
            </a:lightRig>
          </a:scene3d>
          <a:sp3d>
            <a:bevelT w="27940" h="12700"/>
            <a:contourClr>
              <a:srgbClr val="DDDDDD"/>
            </a:contourClr>
          </a:sp3d>
        </a:bodyPr>
        <a:lstStyle/>
        <a:p>
          <a:pPr marL="0" lvl="0" indent="0" algn="ctr" defTabSz="1200150">
            <a:lnSpc>
              <a:spcPct val="90000"/>
            </a:lnSpc>
            <a:spcBef>
              <a:spcPct val="0"/>
            </a:spcBef>
            <a:spcAft>
              <a:spcPct val="35000"/>
            </a:spcAft>
            <a:buNone/>
          </a:pPr>
          <a:r>
            <a:rPr lang="en-US" sz="2700" b="1" kern="1200" cap="none" spc="150" dirty="0">
              <a:ln w="11430"/>
              <a:solidFill>
                <a:srgbClr val="F8F8F8"/>
              </a:solidFill>
              <a:effectLst>
                <a:outerShdw blurRad="25400" algn="tl" rotWithShape="0">
                  <a:srgbClr val="000000">
                    <a:alpha val="43000"/>
                  </a:srgbClr>
                </a:outerShdw>
              </a:effectLst>
            </a:rPr>
            <a:t>Weighted Result</a:t>
          </a:r>
        </a:p>
      </dsp:txBody>
      <dsp:txXfrm>
        <a:off x="1524000" y="3276600"/>
        <a:ext cx="3048000" cy="762000"/>
      </dsp:txXfrm>
    </dsp:sp>
    <dsp:sp modelId="{691E7E27-477C-4C37-B416-719151C1FC6E}">
      <dsp:nvSpPr>
        <dsp:cNvPr id="0" name=""/>
        <dsp:cNvSpPr/>
      </dsp:nvSpPr>
      <dsp:spPr>
        <a:xfrm>
          <a:off x="2595880" y="1390904"/>
          <a:ext cx="1143000" cy="1143000"/>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Flux</a:t>
          </a:r>
        </a:p>
      </dsp:txBody>
      <dsp:txXfrm>
        <a:off x="2763268" y="1558292"/>
        <a:ext cx="808224" cy="808224"/>
      </dsp:txXfrm>
    </dsp:sp>
    <dsp:sp modelId="{3A0B3DBF-1DD3-4761-9F0B-0F7284609A8C}">
      <dsp:nvSpPr>
        <dsp:cNvPr id="0" name=""/>
        <dsp:cNvSpPr/>
      </dsp:nvSpPr>
      <dsp:spPr>
        <a:xfrm>
          <a:off x="1778000" y="533399"/>
          <a:ext cx="1143000" cy="1143000"/>
        </a:xfrm>
        <a:prstGeom prst="ellipse">
          <a:avLst/>
        </a:prstGeom>
        <a:solidFill>
          <a:schemeClr val="accent4">
            <a:hueOff val="5197846"/>
            <a:satOff val="-23984"/>
            <a:lumOff val="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Intensity</a:t>
          </a:r>
        </a:p>
      </dsp:txBody>
      <dsp:txXfrm>
        <a:off x="1945388" y="700787"/>
        <a:ext cx="808224" cy="808224"/>
      </dsp:txXfrm>
    </dsp:sp>
    <dsp:sp modelId="{B9AEC83D-35E7-466D-9D56-B9224845D936}">
      <dsp:nvSpPr>
        <dsp:cNvPr id="0" name=""/>
        <dsp:cNvSpPr/>
      </dsp:nvSpPr>
      <dsp:spPr>
        <a:xfrm>
          <a:off x="2946400" y="257047"/>
          <a:ext cx="1143000" cy="1143000"/>
        </a:xfrm>
        <a:prstGeom prst="ellipse">
          <a:avLst/>
        </a:prstGeom>
        <a:solidFill>
          <a:schemeClr val="accent4">
            <a:hueOff val="10395692"/>
            <a:satOff val="-47968"/>
            <a:lumOff val="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Frequency</a:t>
          </a:r>
        </a:p>
      </dsp:txBody>
      <dsp:txXfrm>
        <a:off x="3113788" y="424435"/>
        <a:ext cx="808224" cy="808224"/>
      </dsp:txXfrm>
    </dsp:sp>
    <dsp:sp modelId="{8D229B84-A9AB-4EF5-9E59-A8F12DA3327E}">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C4BCD-2FE7-D74F-ABD3-47CA38C2D152}">
      <dsp:nvSpPr>
        <dsp:cNvPr id="0" name=""/>
        <dsp:cNvSpPr/>
      </dsp:nvSpPr>
      <dsp:spPr>
        <a:xfrm rot="10800000">
          <a:off x="777235" y="3"/>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Cyanoacetylene</a:t>
          </a:r>
        </a:p>
      </dsp:txBody>
      <dsp:txXfrm rot="10800000">
        <a:off x="903170" y="3"/>
        <a:ext cx="2459825" cy="503740"/>
      </dsp:txXfrm>
    </dsp:sp>
    <dsp:sp modelId="{555A094E-6D97-624B-AC59-A20A8941CF87}">
      <dsp:nvSpPr>
        <dsp:cNvPr id="0" name=""/>
        <dsp:cNvSpPr/>
      </dsp:nvSpPr>
      <dsp:spPr>
        <a:xfrm>
          <a:off x="525365" y="3"/>
          <a:ext cx="503740" cy="5037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7CC5D8-D412-2049-B814-8E00234ED6C0}">
      <dsp:nvSpPr>
        <dsp:cNvPr id="0" name=""/>
        <dsp:cNvSpPr/>
      </dsp:nvSpPr>
      <dsp:spPr>
        <a:xfrm rot="10800000">
          <a:off x="777235" y="654113"/>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Methyl Cyanide</a:t>
          </a:r>
        </a:p>
      </dsp:txBody>
      <dsp:txXfrm rot="10800000">
        <a:off x="903170" y="654113"/>
        <a:ext cx="2459825" cy="503740"/>
      </dsp:txXfrm>
    </dsp:sp>
    <dsp:sp modelId="{D0D433EE-6252-0042-B973-1063ACEC64CB}">
      <dsp:nvSpPr>
        <dsp:cNvPr id="0" name=""/>
        <dsp:cNvSpPr/>
      </dsp:nvSpPr>
      <dsp:spPr>
        <a:xfrm>
          <a:off x="525365" y="654113"/>
          <a:ext cx="503740" cy="5037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DEA0C9-5F85-9242-B8A0-B95D3F5EA896}">
      <dsp:nvSpPr>
        <dsp:cNvPr id="0" name=""/>
        <dsp:cNvSpPr/>
      </dsp:nvSpPr>
      <dsp:spPr>
        <a:xfrm rot="10800000">
          <a:off x="777235" y="1308223"/>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Ethyl Cyanide</a:t>
          </a:r>
        </a:p>
      </dsp:txBody>
      <dsp:txXfrm rot="10800000">
        <a:off x="903170" y="1308223"/>
        <a:ext cx="2459825" cy="503740"/>
      </dsp:txXfrm>
    </dsp:sp>
    <dsp:sp modelId="{D3B3CC90-59D8-2245-ACF0-5B49D8EF8F55}">
      <dsp:nvSpPr>
        <dsp:cNvPr id="0" name=""/>
        <dsp:cNvSpPr/>
      </dsp:nvSpPr>
      <dsp:spPr>
        <a:xfrm>
          <a:off x="525365" y="1308223"/>
          <a:ext cx="503740" cy="5037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FC513B-E9A9-8348-BA88-A6E3AB5EBB16}">
      <dsp:nvSpPr>
        <dsp:cNvPr id="0" name=""/>
        <dsp:cNvSpPr/>
      </dsp:nvSpPr>
      <dsp:spPr>
        <a:xfrm rot="10800000">
          <a:off x="777235" y="1962334"/>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Methyl Acetylene</a:t>
          </a:r>
        </a:p>
      </dsp:txBody>
      <dsp:txXfrm rot="10800000">
        <a:off x="903170" y="1962334"/>
        <a:ext cx="2459825" cy="503740"/>
      </dsp:txXfrm>
    </dsp:sp>
    <dsp:sp modelId="{43A0D366-B7EC-1448-A044-0EF165392DCB}">
      <dsp:nvSpPr>
        <dsp:cNvPr id="0" name=""/>
        <dsp:cNvSpPr/>
      </dsp:nvSpPr>
      <dsp:spPr>
        <a:xfrm>
          <a:off x="525365" y="1962334"/>
          <a:ext cx="503740" cy="5037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4A4850-1C54-3946-8635-595FA8849443}">
      <dsp:nvSpPr>
        <dsp:cNvPr id="0" name=""/>
        <dsp:cNvSpPr/>
      </dsp:nvSpPr>
      <dsp:spPr>
        <a:xfrm rot="10800000">
          <a:off x="777235" y="2616444"/>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1" u="none" kern="1200" dirty="0"/>
            <a:t>Formaldehyde</a:t>
          </a:r>
        </a:p>
      </dsp:txBody>
      <dsp:txXfrm rot="10800000">
        <a:off x="903170" y="2616444"/>
        <a:ext cx="2459825" cy="503740"/>
      </dsp:txXfrm>
    </dsp:sp>
    <dsp:sp modelId="{0352DB7B-CE10-BB44-8CDC-144BA6F0951F}">
      <dsp:nvSpPr>
        <dsp:cNvPr id="0" name=""/>
        <dsp:cNvSpPr/>
      </dsp:nvSpPr>
      <dsp:spPr>
        <a:xfrm>
          <a:off x="525365" y="2616444"/>
          <a:ext cx="503740" cy="50374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C4BCD-2FE7-D74F-ABD3-47CA38C2D152}">
      <dsp:nvSpPr>
        <dsp:cNvPr id="0" name=""/>
        <dsp:cNvSpPr/>
      </dsp:nvSpPr>
      <dsp:spPr>
        <a:xfrm rot="10800000">
          <a:off x="777235" y="3"/>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Cyanoacetylene</a:t>
          </a:r>
        </a:p>
      </dsp:txBody>
      <dsp:txXfrm rot="10800000">
        <a:off x="903170" y="3"/>
        <a:ext cx="2459825" cy="503740"/>
      </dsp:txXfrm>
    </dsp:sp>
    <dsp:sp modelId="{555A094E-6D97-624B-AC59-A20A8941CF87}">
      <dsp:nvSpPr>
        <dsp:cNvPr id="0" name=""/>
        <dsp:cNvSpPr/>
      </dsp:nvSpPr>
      <dsp:spPr>
        <a:xfrm>
          <a:off x="525365" y="3"/>
          <a:ext cx="503740" cy="5037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7CC5D8-D412-2049-B814-8E00234ED6C0}">
      <dsp:nvSpPr>
        <dsp:cNvPr id="0" name=""/>
        <dsp:cNvSpPr/>
      </dsp:nvSpPr>
      <dsp:spPr>
        <a:xfrm rot="10800000">
          <a:off x="777235" y="654113"/>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Methyl Cyanide</a:t>
          </a:r>
        </a:p>
      </dsp:txBody>
      <dsp:txXfrm rot="10800000">
        <a:off x="903170" y="654113"/>
        <a:ext cx="2459825" cy="503740"/>
      </dsp:txXfrm>
    </dsp:sp>
    <dsp:sp modelId="{D0D433EE-6252-0042-B973-1063ACEC64CB}">
      <dsp:nvSpPr>
        <dsp:cNvPr id="0" name=""/>
        <dsp:cNvSpPr/>
      </dsp:nvSpPr>
      <dsp:spPr>
        <a:xfrm>
          <a:off x="525365" y="654113"/>
          <a:ext cx="503740" cy="5037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DEA0C9-5F85-9242-B8A0-B95D3F5EA896}">
      <dsp:nvSpPr>
        <dsp:cNvPr id="0" name=""/>
        <dsp:cNvSpPr/>
      </dsp:nvSpPr>
      <dsp:spPr>
        <a:xfrm rot="10800000">
          <a:off x="777235" y="1308223"/>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Ethyl Cyanide</a:t>
          </a:r>
        </a:p>
      </dsp:txBody>
      <dsp:txXfrm rot="10800000">
        <a:off x="903170" y="1308223"/>
        <a:ext cx="2459825" cy="503740"/>
      </dsp:txXfrm>
    </dsp:sp>
    <dsp:sp modelId="{D3B3CC90-59D8-2245-ACF0-5B49D8EF8F55}">
      <dsp:nvSpPr>
        <dsp:cNvPr id="0" name=""/>
        <dsp:cNvSpPr/>
      </dsp:nvSpPr>
      <dsp:spPr>
        <a:xfrm>
          <a:off x="525365" y="1308223"/>
          <a:ext cx="503740" cy="5037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FC513B-E9A9-8348-BA88-A6E3AB5EBB16}">
      <dsp:nvSpPr>
        <dsp:cNvPr id="0" name=""/>
        <dsp:cNvSpPr/>
      </dsp:nvSpPr>
      <dsp:spPr>
        <a:xfrm rot="10800000">
          <a:off x="777235" y="1962334"/>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Methyl Acetylene</a:t>
          </a:r>
        </a:p>
      </dsp:txBody>
      <dsp:txXfrm rot="10800000">
        <a:off x="903170" y="1962334"/>
        <a:ext cx="2459825" cy="503740"/>
      </dsp:txXfrm>
    </dsp:sp>
    <dsp:sp modelId="{43A0D366-B7EC-1448-A044-0EF165392DCB}">
      <dsp:nvSpPr>
        <dsp:cNvPr id="0" name=""/>
        <dsp:cNvSpPr/>
      </dsp:nvSpPr>
      <dsp:spPr>
        <a:xfrm>
          <a:off x="525365" y="1962334"/>
          <a:ext cx="503740" cy="5037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4A4850-1C54-3946-8635-595FA8849443}">
      <dsp:nvSpPr>
        <dsp:cNvPr id="0" name=""/>
        <dsp:cNvSpPr/>
      </dsp:nvSpPr>
      <dsp:spPr>
        <a:xfrm rot="10800000">
          <a:off x="777235" y="2616444"/>
          <a:ext cx="2585760" cy="50374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13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rot="10800000">
        <a:off x="903170" y="2616444"/>
        <a:ext cx="2459825" cy="503740"/>
      </dsp:txXfrm>
    </dsp:sp>
    <dsp:sp modelId="{0352DB7B-CE10-BB44-8CDC-144BA6F0951F}">
      <dsp:nvSpPr>
        <dsp:cNvPr id="0" name=""/>
        <dsp:cNvSpPr/>
      </dsp:nvSpPr>
      <dsp:spPr>
        <a:xfrm>
          <a:off x="525365" y="2616444"/>
          <a:ext cx="503740" cy="5037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7E072-326C-094A-85E5-1B60482F5D89}">
      <dsp:nvSpPr>
        <dsp:cNvPr id="0" name=""/>
        <dsp:cNvSpPr/>
      </dsp:nvSpPr>
      <dsp:spPr>
        <a:xfrm>
          <a:off x="0" y="76364"/>
          <a:ext cx="4365381" cy="436538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193B52-35E1-1742-817A-3CFE0D78A9C9}">
      <dsp:nvSpPr>
        <dsp:cNvPr id="0" name=""/>
        <dsp:cNvSpPr/>
      </dsp:nvSpPr>
      <dsp:spPr>
        <a:xfrm>
          <a:off x="205235" y="451372"/>
          <a:ext cx="1835940" cy="17024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1. “Plug n’ Play” </a:t>
          </a:r>
          <a:r>
            <a:rPr lang="en-US" sz="1600" kern="1200" dirty="0" err="1"/>
            <a:t>Jupyter</a:t>
          </a:r>
          <a:r>
            <a:rPr lang="en-US" sz="1600" kern="1200" dirty="0"/>
            <a:t> Notebook</a:t>
          </a:r>
        </a:p>
      </dsp:txBody>
      <dsp:txXfrm>
        <a:off x="288344" y="534481"/>
        <a:ext cx="1669722" cy="1536280"/>
      </dsp:txXfrm>
    </dsp:sp>
    <dsp:sp modelId="{CF371188-E72C-B14C-8EBB-E83B2395DD98}">
      <dsp:nvSpPr>
        <dsp:cNvPr id="0" name=""/>
        <dsp:cNvSpPr/>
      </dsp:nvSpPr>
      <dsp:spPr>
        <a:xfrm>
          <a:off x="2258948" y="452139"/>
          <a:ext cx="1950620" cy="17024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2. NASA cost savings of $8,000 per spectra fitted</a:t>
          </a:r>
        </a:p>
      </dsp:txBody>
      <dsp:txXfrm>
        <a:off x="2342057" y="535248"/>
        <a:ext cx="1784402" cy="1536280"/>
      </dsp:txXfrm>
    </dsp:sp>
    <dsp:sp modelId="{C7BD1DD0-BAD7-5347-89AB-220DAAA7ABAA}">
      <dsp:nvSpPr>
        <dsp:cNvPr id="0" name=""/>
        <dsp:cNvSpPr/>
      </dsp:nvSpPr>
      <dsp:spPr>
        <a:xfrm>
          <a:off x="193471" y="2324535"/>
          <a:ext cx="1859468" cy="17024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3. Custom API</a:t>
          </a:r>
        </a:p>
      </dsp:txBody>
      <dsp:txXfrm>
        <a:off x="276580" y="2407644"/>
        <a:ext cx="1693250" cy="1536280"/>
      </dsp:txXfrm>
    </dsp:sp>
    <dsp:sp modelId="{21386A25-B7A5-C742-8701-835513F3482E}">
      <dsp:nvSpPr>
        <dsp:cNvPr id="0" name=""/>
        <dsp:cNvSpPr/>
      </dsp:nvSpPr>
      <dsp:spPr>
        <a:xfrm>
          <a:off x="2272142" y="2277767"/>
          <a:ext cx="1950620" cy="17960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4. Potential Molecules in a Planetary Atmosphere!</a:t>
          </a:r>
        </a:p>
      </dsp:txBody>
      <dsp:txXfrm>
        <a:off x="2359817" y="2365442"/>
        <a:ext cx="1775270" cy="162068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3/2/20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everyone. My name is Josie and this is a tutorial on how you can help humanity find our next home. My teammates are Steven and Drew, and our sponsors are Dr. Nixon at NASA and Dr. </a:t>
            </a:r>
            <a:r>
              <a:rPr lang="en-US" sz="1200" kern="1200" dirty="0" err="1">
                <a:solidFill>
                  <a:schemeClr val="tx1"/>
                </a:solidFill>
                <a:effectLst/>
                <a:latin typeface="+mn-lt"/>
                <a:ea typeface="+mn-ea"/>
                <a:cs typeface="+mn-cs"/>
              </a:rPr>
              <a:t>Santerre</a:t>
            </a:r>
            <a:r>
              <a:rPr lang="en-US" sz="1200" kern="1200" dirty="0">
                <a:solidFill>
                  <a:schemeClr val="tx1"/>
                </a:solidFill>
                <a:effectLst/>
                <a:latin typeface="+mn-lt"/>
                <a:ea typeface="+mn-ea"/>
                <a:cs typeface="+mn-cs"/>
              </a:rPr>
              <a:t> from SMU.</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recap, light from a star reflects off of a planetary atmosphere and is then seen through a telescope. This process produces raw data.</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3860957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better visualize this process, here is an example of the data we used from Titan’s atmosphere, which is one of Saturn’s moons and the planetary body we applied our processes to. The tall spikes in the data represent possible reflections from molecules.</a:t>
            </a:r>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92591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the data has been collected, we look for the frequencies associated with spikes three standard deviations away from the mean. We pass these frequencies through databases, such as </a:t>
            </a:r>
            <a:r>
              <a:rPr lang="en-US" sz="1200" kern="1200" dirty="0" err="1">
                <a:solidFill>
                  <a:schemeClr val="tx1"/>
                </a:solidFill>
                <a:effectLst/>
                <a:latin typeface="+mn-lt"/>
                <a:ea typeface="+mn-ea"/>
                <a:cs typeface="+mn-cs"/>
              </a:rPr>
              <a:t>Splatalogue</a:t>
            </a:r>
            <a:r>
              <a:rPr lang="en-US" sz="1200" kern="1200" dirty="0">
                <a:solidFill>
                  <a:schemeClr val="tx1"/>
                </a:solidFill>
                <a:effectLst/>
                <a:latin typeface="+mn-lt"/>
                <a:ea typeface="+mn-ea"/>
                <a:cs typeface="+mn-cs"/>
              </a:rPr>
              <a:t> and the Jet Propulsion Laboratory, to retrieve all molecules that could possibly contribute to each spike in our data.</a:t>
            </a:r>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1176746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example of the spectral lines retrieved back for Ethyl Cyanide, where the small sliver of red is our window of data from the ALMA telescope, and the rest are the millions of known spectral lines that span all frequencies from the databases.</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1071036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Updating our roadmap, the raw data is sent to databases and the data is enriched to include all the spectral lines for possible molecules in the planet’s atmosphere. Here I will hand it over to Drew to discuss the method behind analyzing the data.</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394501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Steven.  Now that we’ve collected all the data we need, the</a:t>
            </a:r>
            <a:r>
              <a:rPr lang="en-US" baseline="0" dirty="0"/>
              <a:t> next step is to figure out which emission lines are strongest for each molecule, and match up their catalogued frequencies with the closest frequency bin from the input data.  Once we know the frequency in the input data that each emission line is closest to, we can determine if that molecule may be responsible for a 3 sigma spike.</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560535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the data is in a format for our algorithm to do all the heavy lifting. The first thing it does is identify a set of molecules </a:t>
            </a:r>
            <a:r>
              <a:rPr lang="en-US" b="0" baseline="0" dirty="0"/>
              <a:t>that </a:t>
            </a:r>
            <a:r>
              <a:rPr lang="en-US" baseline="0" dirty="0"/>
              <a:t>can reproduce the spike signatures found in the input data by implementing a greedy set cover algorithm.</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4260965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set of probable molecules</a:t>
            </a:r>
            <a:r>
              <a:rPr lang="en-US" baseline="0" dirty="0"/>
              <a:t> has been identified, our algorithm performs some calculations to weight the likelihood of each molecule in the set cover as being present or not present.  As long as the weight meets the threshold criteria set by you, the molecule is classified as present.</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930691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full roadmap is displayed here. We identify a list of possible molecules using a set-cover algorithm, and then implement</a:t>
            </a:r>
            <a:r>
              <a:rPr lang="en-US" baseline="0" dirty="0"/>
              <a:t> 2 different selection metrics to classify the molecules in the set cover as present or not present.</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744737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molecules we classified</a:t>
            </a:r>
            <a:r>
              <a:rPr lang="en-US" baseline="0" dirty="0"/>
              <a:t> as present using the better of the two selection methods </a:t>
            </a:r>
            <a:r>
              <a:rPr lang="en-US" dirty="0"/>
              <a:t>are displayed above. </a:t>
            </a:r>
            <a:r>
              <a:rPr lang="en-US" baseline="0" dirty="0"/>
              <a:t> Our results</a:t>
            </a:r>
            <a:r>
              <a:rPr lang="en-US" dirty="0"/>
              <a:t> line up perfectly</a:t>
            </a:r>
            <a:r>
              <a:rPr lang="en-US" baseline="0" dirty="0"/>
              <a:t> </a:t>
            </a:r>
            <a:r>
              <a:rPr lang="en-US" dirty="0"/>
              <a:t>with what has already been identified by NASA in this data set, and even identified</a:t>
            </a:r>
            <a:r>
              <a:rPr lang="en-US" baseline="0" dirty="0"/>
              <a:t> one possible new molecule for further research</a:t>
            </a:r>
            <a:r>
              <a:rPr lang="en-US" dirty="0"/>
              <a:t>.</a:t>
            </a:r>
          </a:p>
        </p:txBody>
      </p:sp>
      <p:sp>
        <p:nvSpPr>
          <p:cNvPr id="4" name="Slide Number Placeholder 3"/>
          <p:cNvSpPr>
            <a:spLocks noGrp="1"/>
          </p:cNvSpPr>
          <p:nvPr>
            <p:ph type="sldNum" sz="quarter" idx="5"/>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107840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presenting a methodology for automating the classification of spectrally resolved observations of multiple emission lines. We applied a methodology to Titan’s atmosphere and were able to classify 100% of previously discovered molecules. </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3938157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 of our project can be seen on the left: a plug n’ play </a:t>
            </a:r>
            <a:r>
              <a:rPr lang="en-US" dirty="0" err="1"/>
              <a:t>jupyter</a:t>
            </a:r>
            <a:r>
              <a:rPr lang="en-US" dirty="0"/>
              <a:t> notebook, an $8,000</a:t>
            </a:r>
            <a:r>
              <a:rPr lang="en-US" baseline="0" dirty="0"/>
              <a:t> </a:t>
            </a:r>
            <a:r>
              <a:rPr lang="en-US" dirty="0"/>
              <a:t>cost savings and 80 man-hours</a:t>
            </a:r>
            <a:r>
              <a:rPr lang="en-US" baseline="0" dirty="0"/>
              <a:t> savings </a:t>
            </a:r>
            <a:r>
              <a:rPr lang="en-US" dirty="0"/>
              <a:t>to NASA, a custom API to retrieve enriched data from the underlying databases, and an accurate list of potential molecules on a planetary atmosphere. So what are you waiting for?  Go out there and find New Earth!</a:t>
            </a:r>
          </a:p>
        </p:txBody>
      </p:sp>
      <p:sp>
        <p:nvSpPr>
          <p:cNvPr id="4" name="Slide Number Placeholder 3"/>
          <p:cNvSpPr>
            <a:spLocks noGrp="1"/>
          </p:cNvSpPr>
          <p:nvPr>
            <p:ph type="sldNum" sz="quarter" idx="5"/>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3754044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know that was a lot of words, but essentially what we were able to do was take NASA’s current manual process for identifying molecules in a planetary atmosphere, and automate it to save time and money.</a:t>
            </a:r>
          </a:p>
        </p:txBody>
      </p:sp>
      <p:sp>
        <p:nvSpPr>
          <p:cNvPr id="4" name="Slide Number Placeholder 3"/>
          <p:cNvSpPr>
            <a:spLocks noGrp="1"/>
          </p:cNvSpPr>
          <p:nvPr>
            <p:ph type="sldNum" sz="quarter" idx="10"/>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124995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highlight the importance of our work, here is a quote from Stephen Hawking in which he estimates that we only have 100 years to colonize another planet based off of several attributes. Climate change, overdue asteroid strikes, and population growth to name a few.</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285790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have no fear! Utilizing the tools that we have developed, you will be equipped to help humanity search the cosmos for Earth 2.0!</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451923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search for habitable planets you’re going to need some background on spectroscopy, a way to collect data, perform some data preprocessing, and then a method to analyze the data – which we have got you covered on!</a:t>
            </a:r>
          </a:p>
        </p:txBody>
      </p:sp>
      <p:sp>
        <p:nvSpPr>
          <p:cNvPr id="4" name="Slide Number Placeholder 3"/>
          <p:cNvSpPr>
            <a:spLocks noGrp="1"/>
          </p:cNvSpPr>
          <p:nvPr>
            <p:ph type="sldNum" sz="quarter" idx="5"/>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10786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lot to know about spectroscopy, some of which I am sure you are already familiar with, however, the main terms that are important for our work are frequency, intensity, and flux.</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364728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light hits a planet’s atmosphere, where molecules absorb a specific amount and reflect a specific amount of the light at different </a:t>
            </a:r>
            <a:r>
              <a:rPr lang="en-US" sz="1200" kern="1200" dirty="0">
                <a:solidFill>
                  <a:schemeClr val="tx1"/>
                </a:solidFill>
                <a:effectLst/>
                <a:latin typeface="+mn-lt"/>
                <a:ea typeface="+mn-ea"/>
                <a:cs typeface="+mn-cs"/>
              </a:rPr>
              <a:t>Essentially, a molecule in an atmosphere reflects a certain amount of light at different frequencies. The way in which it does so, is unique to each molecule, just like a fingerprint is unique to a person.</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833945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our project, the data was collected via the Atacama Large Millimeter/submillimeter Array telescope, or ALMA for short. It is located in Antofagasta, Chile.</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150109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028621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AC05B1-2526-7C44-8A74-66C916069F4A}" type="datetime1">
              <a:rPr lang="en-US" smtClean="0"/>
              <a:t>3/2/20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780754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E5C021-D243-504D-84B8-D45D829E8B6B}" type="datetime1">
              <a:rPr lang="en-US" smtClean="0"/>
              <a:t>3/2/20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1573842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F93F85-28A1-8344-9763-EF19E19F9128}" type="datetime1">
              <a:rPr lang="en-US" smtClean="0"/>
              <a:t>3/2/20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dirty="0"/>
          </a:p>
        </p:txBody>
      </p:sp>
    </p:spTree>
    <p:extLst>
      <p:ext uri="{BB962C8B-B14F-4D97-AF65-F5344CB8AC3E}">
        <p14:creationId xmlns:p14="http://schemas.microsoft.com/office/powerpoint/2010/main" val="365550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B5E9FB-9AD4-754B-A772-6D3733DD5BAC}" type="datetime1">
              <a:rPr lang="en-US" smtClean="0"/>
              <a:t>3/2/20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2311624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40DF9E-9222-EE48-A64D-28DE5FAE4784}" type="datetime1">
              <a:rPr lang="en-US" smtClean="0"/>
              <a:t>3/2/20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316387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1490FA-57A5-0041-9FDC-ACD83A9AA0E7}" type="datetime1">
              <a:rPr lang="en-US" smtClean="0"/>
              <a:t>3/2/20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1947374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290BC-2F66-E549-BF33-0BE20A5801B5}" type="datetime1">
              <a:rPr lang="en-US" smtClean="0"/>
              <a:t>3/2/20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2946295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728CC-7587-8545-9431-C9A8BB34EC62}" type="datetime1">
              <a:rPr lang="en-US" smtClean="0"/>
              <a:t>3/2/20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2803156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66CD15-5422-0542-9CE8-BC312846333A}" type="datetime1">
              <a:rPr lang="en-US" smtClean="0"/>
              <a:t>3/2/20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1733373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2384D1-AE54-4D4A-B83F-6EAD03BEB987}" type="datetime1">
              <a:rPr lang="en-US" smtClean="0"/>
              <a:t>3/2/20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3493382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8" name="Picture 7"/>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219444126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2.png"/><Relationship Id="rId7" Type="http://schemas.openxmlformats.org/officeDocument/2006/relationships/diagramColors" Target="../diagrams/colors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34.png"/><Relationship Id="rId4" Type="http://schemas.openxmlformats.org/officeDocument/2006/relationships/image" Target="../media/image16.jpeg"/><Relationship Id="rId9" Type="http://schemas.openxmlformats.org/officeDocument/2006/relationships/image" Target="../media/image33.jpeg"/></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35.jp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54241" y="1"/>
            <a:ext cx="4202190" cy="2790092"/>
          </a:xfrm>
          <a:noFill/>
        </p:spPr>
        <p:txBody>
          <a:bodyPr>
            <a:normAutofit/>
          </a:bodyPr>
          <a:lstStyle/>
          <a:p>
            <a:pPr algn="l"/>
            <a:r>
              <a:rPr lang="en-US" sz="3600" dirty="0"/>
              <a:t>A Tutorial on How You Can Help The Human Race Find Our Next Home</a:t>
            </a:r>
            <a:br>
              <a:rPr lang="en-US" sz="3600" dirty="0"/>
            </a:br>
            <a:endParaRPr lang="en-US" sz="3600" dirty="0"/>
          </a:p>
        </p:txBody>
      </p:sp>
      <p:sp>
        <p:nvSpPr>
          <p:cNvPr id="4" name="Slide Number Placeholder 3"/>
          <p:cNvSpPr>
            <a:spLocks noGrp="1"/>
          </p:cNvSpPr>
          <p:nvPr>
            <p:ph type="sldNum" sz="quarter" idx="12"/>
          </p:nvPr>
        </p:nvSpPr>
        <p:spPr>
          <a:xfrm>
            <a:off x="8194857" y="6356350"/>
            <a:ext cx="469082" cy="365125"/>
          </a:xfrm>
          <a:noFill/>
        </p:spPr>
        <p:txBody>
          <a:bodyPr>
            <a:normAutofit/>
          </a:bodyPr>
          <a:lstStyle/>
          <a:p>
            <a:pPr>
              <a:spcAft>
                <a:spcPts val="600"/>
              </a:spcAft>
            </a:pPr>
            <a:fld id="{38327683-8978-6B4B-9130-4A6A841F0549}" type="slidenum">
              <a:rPr lang="en-US" smtClean="0"/>
              <a:pPr>
                <a:spcAft>
                  <a:spcPts val="600"/>
                </a:spcAft>
              </a:pPr>
              <a:t>1</a:t>
            </a:fld>
            <a:endParaRPr lang="en-US"/>
          </a:p>
        </p:txBody>
      </p:sp>
      <p:pic>
        <p:nvPicPr>
          <p:cNvPr id="5" name="Picture 4" descr="A picture containing water, table, plate, blue&#10;&#10;Description automatically generated">
            <a:extLst>
              <a:ext uri="{FF2B5EF4-FFF2-40B4-BE49-F238E27FC236}">
                <a16:creationId xmlns:a16="http://schemas.microsoft.com/office/drawing/2014/main" id="{FE30C542-B8CC-C64D-9C8E-97C4F5C28599}"/>
              </a:ext>
            </a:extLst>
          </p:cNvPr>
          <p:cNvPicPr>
            <a:picLocks noChangeAspect="1"/>
          </p:cNvPicPr>
          <p:nvPr/>
        </p:nvPicPr>
        <p:blipFill rotWithShape="1">
          <a:blip r:embed="rId3"/>
          <a:srcRect l="24989" r="34948"/>
          <a:stretch/>
        </p:blipFill>
        <p:spPr>
          <a:xfrm>
            <a:off x="20" y="10"/>
            <a:ext cx="4579221" cy="6857990"/>
          </a:xfrm>
          <a:prstGeom prst="rect">
            <a:avLst/>
          </a:prstGeom>
        </p:spPr>
      </p:pic>
      <p:sp>
        <p:nvSpPr>
          <p:cNvPr id="3" name="Rectangle 2">
            <a:extLst>
              <a:ext uri="{FF2B5EF4-FFF2-40B4-BE49-F238E27FC236}">
                <a16:creationId xmlns:a16="http://schemas.microsoft.com/office/drawing/2014/main" id="{77E4A7BE-D669-0C4E-912E-E9BBD294FF3D}"/>
              </a:ext>
            </a:extLst>
          </p:cNvPr>
          <p:cNvSpPr/>
          <p:nvPr/>
        </p:nvSpPr>
        <p:spPr>
          <a:xfrm>
            <a:off x="4754241" y="3083170"/>
            <a:ext cx="4572000" cy="2616101"/>
          </a:xfrm>
          <a:prstGeom prst="rect">
            <a:avLst/>
          </a:prstGeom>
        </p:spPr>
        <p:txBody>
          <a:bodyPr>
            <a:spAutoFit/>
          </a:bodyPr>
          <a:lstStyle/>
          <a:p>
            <a:r>
              <a:rPr lang="en-US" b="1" dirty="0"/>
              <a:t>Steven Cocke</a:t>
            </a:r>
          </a:p>
          <a:p>
            <a:pPr lvl="1"/>
            <a:r>
              <a:rPr lang="en-US" sz="1400" dirty="0"/>
              <a:t>Senior Data Analyst, Driven Brands</a:t>
            </a:r>
          </a:p>
          <a:p>
            <a:r>
              <a:rPr lang="en-US" b="1" dirty="0"/>
              <a:t>Josephine McDaniel</a:t>
            </a:r>
          </a:p>
          <a:p>
            <a:pPr lvl="1"/>
            <a:r>
              <a:rPr lang="en-US" sz="1400" dirty="0"/>
              <a:t>ScrumMaster, USAA</a:t>
            </a:r>
          </a:p>
          <a:p>
            <a:r>
              <a:rPr lang="en-US" b="1" dirty="0"/>
              <a:t>Andrew Wilkins</a:t>
            </a:r>
          </a:p>
          <a:p>
            <a:pPr lvl="1"/>
            <a:r>
              <a:rPr lang="en-US" sz="1400" dirty="0"/>
              <a:t>Naval Officer</a:t>
            </a:r>
          </a:p>
          <a:p>
            <a:r>
              <a:rPr lang="en-US" b="1" dirty="0" err="1"/>
              <a:t>Conor</a:t>
            </a:r>
            <a:r>
              <a:rPr lang="en-US" b="1" dirty="0"/>
              <a:t> Nixon, </a:t>
            </a:r>
            <a:r>
              <a:rPr lang="en-US" b="1" dirty="0" err="1"/>
              <a:t>Ph.D</a:t>
            </a:r>
            <a:endParaRPr lang="en-US" b="1" dirty="0"/>
          </a:p>
          <a:p>
            <a:pPr lvl="1"/>
            <a:r>
              <a:rPr lang="en-US" sz="1400" dirty="0"/>
              <a:t>Planetary Studies, NASA</a:t>
            </a:r>
          </a:p>
          <a:p>
            <a:r>
              <a:rPr lang="en-US" b="1" dirty="0"/>
              <a:t>John </a:t>
            </a:r>
            <a:r>
              <a:rPr lang="en-US" b="1" dirty="0" err="1"/>
              <a:t>Santerre</a:t>
            </a:r>
            <a:r>
              <a:rPr lang="en-US" b="1" dirty="0"/>
              <a:t>, </a:t>
            </a:r>
            <a:r>
              <a:rPr lang="en-US" b="1" dirty="0" err="1"/>
              <a:t>Ph.D</a:t>
            </a:r>
            <a:endParaRPr lang="en-US" b="1" dirty="0"/>
          </a:p>
          <a:p>
            <a:pPr lvl="1"/>
            <a:r>
              <a:rPr lang="en-US" sz="1400" dirty="0"/>
              <a:t>Data Science Professor, SMU</a:t>
            </a:r>
          </a:p>
        </p:txBody>
      </p:sp>
    </p:spTree>
    <p:extLst>
      <p:ext uri="{BB962C8B-B14F-4D97-AF65-F5344CB8AC3E}">
        <p14:creationId xmlns:p14="http://schemas.microsoft.com/office/powerpoint/2010/main" val="167732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a:t>
            </a:r>
          </a:p>
        </p:txBody>
      </p:sp>
      <p:sp>
        <p:nvSpPr>
          <p:cNvPr id="4" name="Slide Number Placeholder 3"/>
          <p:cNvSpPr>
            <a:spLocks noGrp="1"/>
          </p:cNvSpPr>
          <p:nvPr>
            <p:ph type="sldNum" sz="quarter" idx="12"/>
          </p:nvPr>
        </p:nvSpPr>
        <p:spPr/>
        <p:txBody>
          <a:bodyPr/>
          <a:lstStyle/>
          <a:p>
            <a:fld id="{38327683-8978-6B4B-9130-4A6A841F0549}" type="slidenum">
              <a:rPr lang="en-US" smtClean="0"/>
              <a:pPr/>
              <a:t>10</a:t>
            </a:fld>
            <a:endParaRPr lang="en-US" dirty="0"/>
          </a:p>
        </p:txBody>
      </p:sp>
      <p:pic>
        <p:nvPicPr>
          <p:cNvPr id="2050" name="Picture 2" descr="Image result for s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0904"/>
            <a:ext cx="2932593" cy="21890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a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844" y="3724707"/>
            <a:ext cx="634124" cy="6499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it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599" y="1027907"/>
            <a:ext cx="1539298" cy="11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2147455" y="1604182"/>
            <a:ext cx="5339195" cy="1554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0654769">
            <a:off x="3930991" y="2012177"/>
            <a:ext cx="641009" cy="369332"/>
          </a:xfrm>
          <a:prstGeom prst="rect">
            <a:avLst/>
          </a:prstGeom>
          <a:noFill/>
        </p:spPr>
        <p:txBody>
          <a:bodyPr wrap="none" rtlCol="0">
            <a:spAutoFit/>
          </a:bodyPr>
          <a:lstStyle/>
          <a:p>
            <a:r>
              <a:rPr lang="en-US" dirty="0"/>
              <a:t>Light</a:t>
            </a:r>
          </a:p>
        </p:txBody>
      </p:sp>
      <p:sp>
        <p:nvSpPr>
          <p:cNvPr id="12" name="TextBox 11"/>
          <p:cNvSpPr txBox="1"/>
          <p:nvPr/>
        </p:nvSpPr>
        <p:spPr>
          <a:xfrm rot="19999625">
            <a:off x="5051750" y="2725290"/>
            <a:ext cx="2607573" cy="369332"/>
          </a:xfrm>
          <a:prstGeom prst="rect">
            <a:avLst/>
          </a:prstGeom>
          <a:noFill/>
        </p:spPr>
        <p:txBody>
          <a:bodyPr wrap="square" rtlCol="0">
            <a:spAutoFit/>
          </a:bodyPr>
          <a:lstStyle/>
          <a:p>
            <a:r>
              <a:rPr lang="en-US" dirty="0"/>
              <a:t>Molecules Absorb/Reflect</a:t>
            </a:r>
          </a:p>
        </p:txBody>
      </p:sp>
      <p:cxnSp>
        <p:nvCxnSpPr>
          <p:cNvPr id="10" name="Straight Arrow Connector 9"/>
          <p:cNvCxnSpPr/>
          <p:nvPr/>
        </p:nvCxnSpPr>
        <p:spPr>
          <a:xfrm flipH="1">
            <a:off x="3892892" y="1932094"/>
            <a:ext cx="3777714" cy="1855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Down Arrow 12"/>
          <p:cNvSpPr/>
          <p:nvPr/>
        </p:nvSpPr>
        <p:spPr>
          <a:xfrm>
            <a:off x="3400173" y="4351396"/>
            <a:ext cx="320505" cy="775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Image result for alma telescop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V="1">
            <a:off x="2830256" y="5127250"/>
            <a:ext cx="1737683" cy="1042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277861" y="4277404"/>
            <a:ext cx="1104790" cy="646331"/>
          </a:xfrm>
          <a:prstGeom prst="rect">
            <a:avLst/>
          </a:prstGeom>
          <a:noFill/>
        </p:spPr>
        <p:txBody>
          <a:bodyPr wrap="none" rtlCol="0">
            <a:spAutoFit/>
          </a:bodyPr>
          <a:lstStyle/>
          <a:p>
            <a:r>
              <a:rPr lang="en-US" dirty="0"/>
              <a:t>ALMA</a:t>
            </a:r>
          </a:p>
          <a:p>
            <a:r>
              <a:rPr lang="en-US" dirty="0"/>
              <a:t>Telescope</a:t>
            </a:r>
          </a:p>
        </p:txBody>
      </p:sp>
      <p:pic>
        <p:nvPicPr>
          <p:cNvPr id="2058" name="Picture 10" descr="Image result for f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4774" y="5356342"/>
            <a:ext cx="636975" cy="584425"/>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4610099" y="5444836"/>
            <a:ext cx="432956" cy="393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709148" y="4861944"/>
            <a:ext cx="1072601" cy="369332"/>
          </a:xfrm>
          <a:prstGeom prst="rect">
            <a:avLst/>
          </a:prstGeom>
          <a:noFill/>
        </p:spPr>
        <p:txBody>
          <a:bodyPr wrap="none" rtlCol="0">
            <a:spAutoFit/>
          </a:bodyPr>
          <a:lstStyle/>
          <a:p>
            <a:r>
              <a:rPr lang="en-US" dirty="0"/>
              <a:t>Raw Data</a:t>
            </a:r>
          </a:p>
        </p:txBody>
      </p:sp>
    </p:spTree>
    <p:extLst>
      <p:ext uri="{BB962C8B-B14F-4D97-AF65-F5344CB8AC3E}">
        <p14:creationId xmlns:p14="http://schemas.microsoft.com/office/powerpoint/2010/main" val="160360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6524"/>
            <a:ext cx="7886700" cy="1325563"/>
          </a:xfrm>
        </p:spPr>
        <p:txBody>
          <a:bodyPr/>
          <a:lstStyle/>
          <a:p>
            <a:r>
              <a:rPr lang="en-US" b="1" dirty="0"/>
              <a:t>Data Collection</a:t>
            </a: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5" name="Google Shape;561;p21"/>
          <p:cNvPicPr preferRelativeResize="0"/>
          <p:nvPr/>
        </p:nvPicPr>
        <p:blipFill>
          <a:blip r:embed="rId3"/>
          <a:stretch>
            <a:fillRect/>
          </a:stretch>
        </p:blipFill>
        <p:spPr>
          <a:xfrm>
            <a:off x="343633" y="1649241"/>
            <a:ext cx="8456733" cy="4519955"/>
          </a:xfrm>
          <a:prstGeom prst="rect">
            <a:avLst/>
          </a:prstGeom>
          <a:noFill/>
          <a:ln>
            <a:noFill/>
          </a:ln>
        </p:spPr>
      </p:pic>
      <p:sp>
        <p:nvSpPr>
          <p:cNvPr id="3" name="TextBox 2">
            <a:extLst>
              <a:ext uri="{FF2B5EF4-FFF2-40B4-BE49-F238E27FC236}">
                <a16:creationId xmlns:a16="http://schemas.microsoft.com/office/drawing/2014/main" id="{93843826-ABC5-E245-846F-E51331C643A6}"/>
              </a:ext>
            </a:extLst>
          </p:cNvPr>
          <p:cNvSpPr txBox="1"/>
          <p:nvPr/>
        </p:nvSpPr>
        <p:spPr>
          <a:xfrm>
            <a:off x="3273791" y="1093999"/>
            <a:ext cx="2596416" cy="461665"/>
          </a:xfrm>
          <a:prstGeom prst="rect">
            <a:avLst/>
          </a:prstGeom>
          <a:noFill/>
        </p:spPr>
        <p:txBody>
          <a:bodyPr wrap="none" rtlCol="0">
            <a:spAutoFit/>
          </a:bodyPr>
          <a:lstStyle/>
          <a:p>
            <a:r>
              <a:rPr lang="en-US" sz="2400" dirty="0"/>
              <a:t>Titan’s Atmosphere</a:t>
            </a:r>
          </a:p>
        </p:txBody>
      </p:sp>
    </p:spTree>
    <p:extLst>
      <p:ext uri="{BB962C8B-B14F-4D97-AF65-F5344CB8AC3E}">
        <p14:creationId xmlns:p14="http://schemas.microsoft.com/office/powerpoint/2010/main" val="1960700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Collection</a:t>
            </a:r>
          </a:p>
        </p:txBody>
      </p:sp>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pic>
        <p:nvPicPr>
          <p:cNvPr id="5122" name="Picture 2" descr="Image result for 3 s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87" y="2152529"/>
            <a:ext cx="1444681" cy="12330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0726" y="1506198"/>
            <a:ext cx="1552605" cy="646331"/>
          </a:xfrm>
          <a:prstGeom prst="rect">
            <a:avLst/>
          </a:prstGeom>
          <a:noFill/>
        </p:spPr>
        <p:txBody>
          <a:bodyPr wrap="none" rtlCol="0">
            <a:spAutoFit/>
          </a:bodyPr>
          <a:lstStyle/>
          <a:p>
            <a:r>
              <a:rPr lang="en-US" dirty="0"/>
              <a:t>3 Sigma Spikes</a:t>
            </a:r>
          </a:p>
          <a:p>
            <a:r>
              <a:rPr lang="en-US" dirty="0"/>
              <a:t>In Frequency</a:t>
            </a:r>
          </a:p>
        </p:txBody>
      </p:sp>
      <p:sp>
        <p:nvSpPr>
          <p:cNvPr id="3" name="Right Arrow 2"/>
          <p:cNvSpPr/>
          <p:nvPr/>
        </p:nvSpPr>
        <p:spPr>
          <a:xfrm>
            <a:off x="2106291" y="2632364"/>
            <a:ext cx="1127069" cy="40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Image result for A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0284" y="2152529"/>
            <a:ext cx="1251716" cy="12913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25372" y="1690689"/>
            <a:ext cx="1641540" cy="461665"/>
          </a:xfrm>
          <a:prstGeom prst="rect">
            <a:avLst/>
          </a:prstGeom>
          <a:noFill/>
        </p:spPr>
        <p:txBody>
          <a:bodyPr wrap="none" rtlCol="0">
            <a:spAutoFit/>
          </a:bodyPr>
          <a:lstStyle/>
          <a:p>
            <a:r>
              <a:rPr lang="en-US" sz="2400" dirty="0" err="1"/>
              <a:t>Splatalogue</a:t>
            </a:r>
            <a:endParaRPr lang="en-US" sz="2400" dirty="0"/>
          </a:p>
        </p:txBody>
      </p:sp>
      <p:sp>
        <p:nvSpPr>
          <p:cNvPr id="10" name="Right Arrow 9"/>
          <p:cNvSpPr/>
          <p:nvPr/>
        </p:nvSpPr>
        <p:spPr>
          <a:xfrm>
            <a:off x="4704960" y="2595266"/>
            <a:ext cx="1380824" cy="4388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466579" y="2424836"/>
            <a:ext cx="1893454" cy="1200329"/>
          </a:xfrm>
          <a:prstGeom prst="rect">
            <a:avLst/>
          </a:prstGeom>
          <a:noFill/>
        </p:spPr>
        <p:txBody>
          <a:bodyPr wrap="square" rtlCol="0">
            <a:spAutoFit/>
          </a:bodyPr>
          <a:lstStyle/>
          <a:p>
            <a:r>
              <a:rPr lang="en-US" sz="2400" dirty="0">
                <a:solidFill>
                  <a:schemeClr val="bg1"/>
                </a:solidFill>
              </a:rPr>
              <a:t>List of Possible </a:t>
            </a:r>
          </a:p>
          <a:p>
            <a:r>
              <a:rPr lang="en-US" sz="2400" dirty="0">
                <a:solidFill>
                  <a:schemeClr val="bg1"/>
                </a:solidFill>
              </a:rPr>
              <a:t>Molecules</a:t>
            </a:r>
          </a:p>
        </p:txBody>
      </p:sp>
      <p:sp>
        <p:nvSpPr>
          <p:cNvPr id="26" name="Right Arrow 25"/>
          <p:cNvSpPr/>
          <p:nvPr/>
        </p:nvSpPr>
        <p:spPr>
          <a:xfrm rot="9971047">
            <a:off x="1983868" y="3989762"/>
            <a:ext cx="4174714" cy="368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rot="20837865">
            <a:off x="3040990" y="3609627"/>
            <a:ext cx="1957587" cy="461665"/>
          </a:xfrm>
          <a:prstGeom prst="rect">
            <a:avLst/>
          </a:prstGeom>
          <a:noFill/>
        </p:spPr>
        <p:txBody>
          <a:bodyPr wrap="none" rtlCol="0">
            <a:spAutoFit/>
          </a:bodyPr>
          <a:lstStyle/>
          <a:p>
            <a:r>
              <a:rPr lang="en-US" sz="2400" dirty="0"/>
              <a:t>Molecule Tags</a:t>
            </a:r>
          </a:p>
        </p:txBody>
      </p:sp>
      <p:sp>
        <p:nvSpPr>
          <p:cNvPr id="43" name="Right Arrow 42"/>
          <p:cNvSpPr/>
          <p:nvPr/>
        </p:nvSpPr>
        <p:spPr>
          <a:xfrm>
            <a:off x="2019368" y="5193613"/>
            <a:ext cx="2519146" cy="40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652508" y="5084548"/>
            <a:ext cx="3838871" cy="830997"/>
          </a:xfrm>
          <a:prstGeom prst="rect">
            <a:avLst/>
          </a:prstGeom>
          <a:noFill/>
        </p:spPr>
        <p:txBody>
          <a:bodyPr wrap="none" rtlCol="0">
            <a:spAutoFit/>
          </a:bodyPr>
          <a:lstStyle/>
          <a:p>
            <a:r>
              <a:rPr lang="en-US" sz="2400" dirty="0"/>
              <a:t>All Known Spectral Lines</a:t>
            </a:r>
          </a:p>
          <a:p>
            <a:r>
              <a:rPr lang="en-US" sz="2400" dirty="0"/>
              <a:t>For Each Molecule of Interest</a:t>
            </a:r>
          </a:p>
        </p:txBody>
      </p:sp>
      <p:pic>
        <p:nvPicPr>
          <p:cNvPr id="5132" name="Picture 12" descr="Image result for check ma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3693" y="4216186"/>
            <a:ext cx="9175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sticky no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7965" y="1829363"/>
            <a:ext cx="1782076" cy="1725793"/>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6269316" y="2281710"/>
            <a:ext cx="1710725" cy="707886"/>
          </a:xfrm>
          <a:prstGeom prst="rect">
            <a:avLst/>
          </a:prstGeom>
          <a:noFill/>
        </p:spPr>
        <p:txBody>
          <a:bodyPr wrap="none" rtlCol="0">
            <a:spAutoFit/>
          </a:bodyPr>
          <a:lstStyle/>
          <a:p>
            <a:r>
              <a:rPr lang="en-US" sz="2000" dirty="0">
                <a:solidFill>
                  <a:schemeClr val="bg1"/>
                </a:solidFill>
              </a:rPr>
              <a:t>List of Possible</a:t>
            </a:r>
          </a:p>
          <a:p>
            <a:r>
              <a:rPr lang="en-US" sz="2000" dirty="0">
                <a:solidFill>
                  <a:schemeClr val="bg1"/>
                </a:solidFill>
              </a:rPr>
              <a:t>Molecules</a:t>
            </a:r>
          </a:p>
        </p:txBody>
      </p:sp>
      <p:pic>
        <p:nvPicPr>
          <p:cNvPr id="7" name="Picture 6">
            <a:extLst>
              <a:ext uri="{FF2B5EF4-FFF2-40B4-BE49-F238E27FC236}">
                <a16:creationId xmlns:a16="http://schemas.microsoft.com/office/drawing/2014/main" id="{E7A409F3-3CAE-0A43-8F51-7F4CDC667DB9}"/>
              </a:ext>
            </a:extLst>
          </p:cNvPr>
          <p:cNvPicPr>
            <a:picLocks noChangeAspect="1"/>
          </p:cNvPicPr>
          <p:nvPr/>
        </p:nvPicPr>
        <p:blipFill>
          <a:blip r:embed="rId7"/>
          <a:stretch>
            <a:fillRect/>
          </a:stretch>
        </p:blipFill>
        <p:spPr>
          <a:xfrm>
            <a:off x="373615" y="4216186"/>
            <a:ext cx="1422400" cy="1422400"/>
          </a:xfrm>
          <a:prstGeom prst="rect">
            <a:avLst/>
          </a:prstGeom>
        </p:spPr>
      </p:pic>
      <p:sp>
        <p:nvSpPr>
          <p:cNvPr id="8" name="TextBox 7">
            <a:extLst>
              <a:ext uri="{FF2B5EF4-FFF2-40B4-BE49-F238E27FC236}">
                <a16:creationId xmlns:a16="http://schemas.microsoft.com/office/drawing/2014/main" id="{84A5C705-6F5F-D943-BF43-8250A565C788}"/>
              </a:ext>
            </a:extLst>
          </p:cNvPr>
          <p:cNvSpPr txBox="1"/>
          <p:nvPr/>
        </p:nvSpPr>
        <p:spPr>
          <a:xfrm>
            <a:off x="574687" y="4851540"/>
            <a:ext cx="1047221" cy="307777"/>
          </a:xfrm>
          <a:prstGeom prst="rect">
            <a:avLst/>
          </a:prstGeom>
          <a:noFill/>
        </p:spPr>
        <p:txBody>
          <a:bodyPr wrap="square" rtlCol="0">
            <a:spAutoFit/>
          </a:bodyPr>
          <a:lstStyle/>
          <a:p>
            <a:r>
              <a:rPr lang="en-US" sz="1400" dirty="0">
                <a:solidFill>
                  <a:schemeClr val="bg1"/>
                </a:solidFill>
              </a:rPr>
              <a:t>JPL/CDMS</a:t>
            </a:r>
          </a:p>
        </p:txBody>
      </p:sp>
    </p:spTree>
    <p:extLst>
      <p:ext uri="{BB962C8B-B14F-4D97-AF65-F5344CB8AC3E}">
        <p14:creationId xmlns:p14="http://schemas.microsoft.com/office/powerpoint/2010/main" val="3709127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Collection</a:t>
            </a:r>
          </a:p>
        </p:txBody>
      </p:sp>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pic>
        <p:nvPicPr>
          <p:cNvPr id="5" name="Picture 4">
            <a:extLst>
              <a:ext uri="{FF2B5EF4-FFF2-40B4-BE49-F238E27FC236}">
                <a16:creationId xmlns:a16="http://schemas.microsoft.com/office/drawing/2014/main" id="{07D88C6F-6249-AC44-AA65-301F4F341D75}"/>
              </a:ext>
            </a:extLst>
          </p:cNvPr>
          <p:cNvPicPr>
            <a:picLocks noChangeAspect="1"/>
          </p:cNvPicPr>
          <p:nvPr/>
        </p:nvPicPr>
        <p:blipFill>
          <a:blip r:embed="rId3"/>
          <a:stretch>
            <a:fillRect/>
          </a:stretch>
        </p:blipFill>
        <p:spPr>
          <a:xfrm>
            <a:off x="971699" y="1582615"/>
            <a:ext cx="7200602" cy="4165297"/>
          </a:xfrm>
          <a:prstGeom prst="rect">
            <a:avLst/>
          </a:prstGeom>
        </p:spPr>
      </p:pic>
    </p:spTree>
    <p:extLst>
      <p:ext uri="{BB962C8B-B14F-4D97-AF65-F5344CB8AC3E}">
        <p14:creationId xmlns:p14="http://schemas.microsoft.com/office/powerpoint/2010/main" val="1317524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a:t>
            </a:r>
          </a:p>
        </p:txBody>
      </p:sp>
      <p:sp>
        <p:nvSpPr>
          <p:cNvPr id="4" name="Slide Number Placeholder 3"/>
          <p:cNvSpPr>
            <a:spLocks noGrp="1"/>
          </p:cNvSpPr>
          <p:nvPr>
            <p:ph type="sldNum" sz="quarter" idx="12"/>
          </p:nvPr>
        </p:nvSpPr>
        <p:spPr/>
        <p:txBody>
          <a:bodyPr/>
          <a:lstStyle/>
          <a:p>
            <a:fld id="{38327683-8978-6B4B-9130-4A6A841F0549}" type="slidenum">
              <a:rPr lang="en-US" smtClean="0"/>
              <a:pPr/>
              <a:t>14</a:t>
            </a:fld>
            <a:endParaRPr lang="en-US" dirty="0"/>
          </a:p>
        </p:txBody>
      </p:sp>
      <p:pic>
        <p:nvPicPr>
          <p:cNvPr id="2050" name="Picture 2" descr="Image result for s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9" y="1932094"/>
            <a:ext cx="2797703" cy="20883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a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838" y="3367360"/>
            <a:ext cx="634124" cy="6499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it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599" y="1027907"/>
            <a:ext cx="1539298" cy="11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2147455" y="1604182"/>
            <a:ext cx="5339195" cy="112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0819532">
            <a:off x="3912503" y="1826556"/>
            <a:ext cx="641009" cy="369332"/>
          </a:xfrm>
          <a:prstGeom prst="rect">
            <a:avLst/>
          </a:prstGeom>
          <a:noFill/>
        </p:spPr>
        <p:txBody>
          <a:bodyPr wrap="none" rtlCol="0">
            <a:spAutoFit/>
          </a:bodyPr>
          <a:lstStyle/>
          <a:p>
            <a:r>
              <a:rPr lang="en-US" dirty="0"/>
              <a:t>Light</a:t>
            </a:r>
          </a:p>
        </p:txBody>
      </p:sp>
      <p:sp>
        <p:nvSpPr>
          <p:cNvPr id="12" name="TextBox 11"/>
          <p:cNvSpPr txBox="1"/>
          <p:nvPr/>
        </p:nvSpPr>
        <p:spPr>
          <a:xfrm rot="20421183">
            <a:off x="3929331" y="2765578"/>
            <a:ext cx="3182588" cy="369332"/>
          </a:xfrm>
          <a:prstGeom prst="rect">
            <a:avLst/>
          </a:prstGeom>
          <a:noFill/>
        </p:spPr>
        <p:txBody>
          <a:bodyPr wrap="square" rtlCol="0">
            <a:spAutoFit/>
          </a:bodyPr>
          <a:lstStyle/>
          <a:p>
            <a:r>
              <a:rPr lang="en-US" dirty="0"/>
              <a:t>Molecules Absorb/Reflect Light</a:t>
            </a:r>
          </a:p>
        </p:txBody>
      </p:sp>
      <p:cxnSp>
        <p:nvCxnSpPr>
          <p:cNvPr id="10" name="Straight Arrow Connector 9"/>
          <p:cNvCxnSpPr/>
          <p:nvPr/>
        </p:nvCxnSpPr>
        <p:spPr>
          <a:xfrm flipH="1">
            <a:off x="2829962" y="1932094"/>
            <a:ext cx="4840644" cy="1629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Down Arrow 12"/>
          <p:cNvSpPr/>
          <p:nvPr/>
        </p:nvSpPr>
        <p:spPr>
          <a:xfrm>
            <a:off x="2335137" y="4020423"/>
            <a:ext cx="308925" cy="7257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Image result for alma telescop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V="1">
            <a:off x="1466296" y="4779490"/>
            <a:ext cx="1737683" cy="1042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230347" y="4160503"/>
            <a:ext cx="1104790" cy="646331"/>
          </a:xfrm>
          <a:prstGeom prst="rect">
            <a:avLst/>
          </a:prstGeom>
          <a:noFill/>
        </p:spPr>
        <p:txBody>
          <a:bodyPr wrap="none" rtlCol="0">
            <a:spAutoFit/>
          </a:bodyPr>
          <a:lstStyle/>
          <a:p>
            <a:r>
              <a:rPr lang="en-US" dirty="0"/>
              <a:t>ALMA</a:t>
            </a:r>
          </a:p>
          <a:p>
            <a:r>
              <a:rPr lang="en-US" dirty="0"/>
              <a:t>Telescope</a:t>
            </a:r>
          </a:p>
        </p:txBody>
      </p:sp>
      <p:pic>
        <p:nvPicPr>
          <p:cNvPr id="2058" name="Picture 10" descr="Image result for f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7319" y="5039568"/>
            <a:ext cx="636975" cy="584425"/>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3314171" y="5117277"/>
            <a:ext cx="432956" cy="393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591175" y="4604997"/>
            <a:ext cx="1072601" cy="369332"/>
          </a:xfrm>
          <a:prstGeom prst="rect">
            <a:avLst/>
          </a:prstGeom>
          <a:noFill/>
        </p:spPr>
        <p:txBody>
          <a:bodyPr wrap="none" rtlCol="0">
            <a:spAutoFit/>
          </a:bodyPr>
          <a:lstStyle/>
          <a:p>
            <a:r>
              <a:rPr lang="en-US" dirty="0"/>
              <a:t>Raw Data</a:t>
            </a:r>
          </a:p>
        </p:txBody>
      </p:sp>
      <p:pic>
        <p:nvPicPr>
          <p:cNvPr id="3074" name="Picture 2" descr="Image result for databa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460" y="4387850"/>
            <a:ext cx="1546707" cy="1639510"/>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p:cNvSpPr/>
          <p:nvPr/>
        </p:nvSpPr>
        <p:spPr>
          <a:xfrm>
            <a:off x="4663776" y="5117276"/>
            <a:ext cx="432956" cy="393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041527" y="3920890"/>
            <a:ext cx="1756571" cy="369332"/>
          </a:xfrm>
          <a:prstGeom prst="rect">
            <a:avLst/>
          </a:prstGeom>
          <a:noFill/>
        </p:spPr>
        <p:txBody>
          <a:bodyPr wrap="none" rtlCol="0">
            <a:spAutoFit/>
          </a:bodyPr>
          <a:lstStyle/>
          <a:p>
            <a:r>
              <a:rPr lang="en-US" dirty="0"/>
              <a:t>Data Enrichment</a:t>
            </a:r>
          </a:p>
        </p:txBody>
      </p:sp>
      <p:sp>
        <p:nvSpPr>
          <p:cNvPr id="9" name="Right Arrow 8"/>
          <p:cNvSpPr/>
          <p:nvPr/>
        </p:nvSpPr>
        <p:spPr>
          <a:xfrm>
            <a:off x="6798098" y="5039568"/>
            <a:ext cx="688552" cy="584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607338" y="4839130"/>
            <a:ext cx="1146468" cy="923330"/>
          </a:xfrm>
          <a:prstGeom prst="rect">
            <a:avLst/>
          </a:prstGeom>
          <a:noFill/>
        </p:spPr>
        <p:txBody>
          <a:bodyPr wrap="none" rtlCol="0">
            <a:spAutoFit/>
          </a:bodyPr>
          <a:lstStyle/>
          <a:p>
            <a:r>
              <a:rPr lang="en-US" sz="5400" dirty="0"/>
              <a:t>???</a:t>
            </a:r>
          </a:p>
        </p:txBody>
      </p:sp>
      <p:sp>
        <p:nvSpPr>
          <p:cNvPr id="25" name="TextBox 24"/>
          <p:cNvSpPr txBox="1"/>
          <p:nvPr/>
        </p:nvSpPr>
        <p:spPr>
          <a:xfrm>
            <a:off x="5338197" y="5559481"/>
            <a:ext cx="1279389" cy="353943"/>
          </a:xfrm>
          <a:prstGeom prst="rect">
            <a:avLst/>
          </a:prstGeom>
          <a:noFill/>
        </p:spPr>
        <p:txBody>
          <a:bodyPr wrap="square" rtlCol="0">
            <a:spAutoFit/>
          </a:bodyPr>
          <a:lstStyle/>
          <a:p>
            <a:r>
              <a:rPr lang="en-US" sz="1700" dirty="0" err="1"/>
              <a:t>Splatalogue</a:t>
            </a:r>
            <a:endParaRPr lang="en-US" sz="1700" dirty="0"/>
          </a:p>
        </p:txBody>
      </p:sp>
      <p:sp>
        <p:nvSpPr>
          <p:cNvPr id="26" name="TextBox 25"/>
          <p:cNvSpPr txBox="1"/>
          <p:nvPr/>
        </p:nvSpPr>
        <p:spPr>
          <a:xfrm>
            <a:off x="5579416" y="5117276"/>
            <a:ext cx="1279389" cy="353943"/>
          </a:xfrm>
          <a:prstGeom prst="rect">
            <a:avLst/>
          </a:prstGeom>
          <a:noFill/>
        </p:spPr>
        <p:txBody>
          <a:bodyPr wrap="square" rtlCol="0">
            <a:spAutoFit/>
          </a:bodyPr>
          <a:lstStyle/>
          <a:p>
            <a:r>
              <a:rPr lang="en-US" sz="1700" dirty="0"/>
              <a:t>CDMS</a:t>
            </a:r>
          </a:p>
        </p:txBody>
      </p:sp>
      <p:sp>
        <p:nvSpPr>
          <p:cNvPr id="27" name="TextBox 26"/>
          <p:cNvSpPr txBox="1"/>
          <p:nvPr/>
        </p:nvSpPr>
        <p:spPr>
          <a:xfrm>
            <a:off x="5674751" y="4668037"/>
            <a:ext cx="1279389" cy="353943"/>
          </a:xfrm>
          <a:prstGeom prst="rect">
            <a:avLst/>
          </a:prstGeom>
          <a:noFill/>
        </p:spPr>
        <p:txBody>
          <a:bodyPr wrap="square" rtlCol="0">
            <a:spAutoFit/>
          </a:bodyPr>
          <a:lstStyle/>
          <a:p>
            <a:r>
              <a:rPr lang="en-US" sz="1700" dirty="0"/>
              <a:t>JPL</a:t>
            </a:r>
          </a:p>
        </p:txBody>
      </p:sp>
    </p:spTree>
    <p:extLst>
      <p:ext uri="{BB962C8B-B14F-4D97-AF65-F5344CB8AC3E}">
        <p14:creationId xmlns:p14="http://schemas.microsoft.com/office/powerpoint/2010/main" val="2957096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Preprocessing</a:t>
            </a:r>
          </a:p>
        </p:txBody>
      </p:sp>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graphicFrame>
        <p:nvGraphicFramePr>
          <p:cNvPr id="5" name="Diagram 4"/>
          <p:cNvGraphicFramePr/>
          <p:nvPr>
            <p:extLst>
              <p:ext uri="{D42A27DB-BD31-4B8C-83A1-F6EECF244321}">
                <p14:modId xmlns:p14="http://schemas.microsoft.com/office/powerpoint/2010/main" val="4019173047"/>
              </p:ext>
            </p:extLst>
          </p:nvPr>
        </p:nvGraphicFramePr>
        <p:xfrm>
          <a:off x="198431" y="1869270"/>
          <a:ext cx="8707449" cy="387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137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 Set-Cover Algorithm</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graphicFrame>
        <p:nvGraphicFramePr>
          <p:cNvPr id="15" name="Diagram 14">
            <a:extLst>
              <a:ext uri="{FF2B5EF4-FFF2-40B4-BE49-F238E27FC236}">
                <a16:creationId xmlns:a16="http://schemas.microsoft.com/office/drawing/2014/main" id="{C62A5E79-2BD0-4E43-8A1B-0E11214264B0}"/>
              </a:ext>
            </a:extLst>
          </p:cNvPr>
          <p:cNvGraphicFramePr/>
          <p:nvPr>
            <p:extLst>
              <p:ext uri="{D42A27DB-BD31-4B8C-83A1-F6EECF244321}">
                <p14:modId xmlns:p14="http://schemas.microsoft.com/office/powerpoint/2010/main" val="1078327001"/>
              </p:ext>
            </p:extLst>
          </p:nvPr>
        </p:nvGraphicFramePr>
        <p:xfrm>
          <a:off x="4572000" y="1690689"/>
          <a:ext cx="4290645" cy="4264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ounded Rectangle 15">
            <a:extLst>
              <a:ext uri="{FF2B5EF4-FFF2-40B4-BE49-F238E27FC236}">
                <a16:creationId xmlns:a16="http://schemas.microsoft.com/office/drawing/2014/main" id="{65838698-4E70-DC43-99F2-2CADEEF9A8F0}"/>
              </a:ext>
            </a:extLst>
          </p:cNvPr>
          <p:cNvSpPr/>
          <p:nvPr/>
        </p:nvSpPr>
        <p:spPr>
          <a:xfrm>
            <a:off x="110759" y="2012766"/>
            <a:ext cx="4290645" cy="3620478"/>
          </a:xfrm>
          <a:prstGeom prst="roundRect">
            <a:avLst/>
          </a:prstGeom>
          <a:blipFill rotWithShape="1">
            <a:blip r:embed="rId8"/>
            <a:stretch>
              <a:fillRect/>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029425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8657"/>
            <a:ext cx="7886700" cy="1325563"/>
          </a:xfrm>
        </p:spPr>
        <p:txBody>
          <a:bodyPr>
            <a:normAutofit/>
          </a:bodyPr>
          <a:lstStyle/>
          <a:p>
            <a:pPr algn="ctr"/>
            <a:r>
              <a:rPr lang="en-US" sz="3600" b="1" dirty="0"/>
              <a:t>Method: Evaluation Metric Creation</a:t>
            </a:r>
          </a:p>
        </p:txBody>
      </p:sp>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sp>
        <p:nvSpPr>
          <p:cNvPr id="5" name="Rectangle 4">
            <a:extLst>
              <a:ext uri="{FF2B5EF4-FFF2-40B4-BE49-F238E27FC236}">
                <a16:creationId xmlns:a16="http://schemas.microsoft.com/office/drawing/2014/main" id="{9770F47F-B782-8C4F-A983-FB083AF9BC91}"/>
              </a:ext>
            </a:extLst>
          </p:cNvPr>
          <p:cNvSpPr/>
          <p:nvPr/>
        </p:nvSpPr>
        <p:spPr>
          <a:xfrm>
            <a:off x="3057099" y="4779013"/>
            <a:ext cx="3029803" cy="870045"/>
          </a:xfrm>
          <a:prstGeom prst="rect">
            <a:avLst/>
          </a:prstGeom>
          <a:blipFill dpi="0" rotWithShape="1">
            <a:blip r:embed="rId3">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6" name="Diagram 5">
            <a:extLst>
              <a:ext uri="{FF2B5EF4-FFF2-40B4-BE49-F238E27FC236}">
                <a16:creationId xmlns:a16="http://schemas.microsoft.com/office/drawing/2014/main" id="{ABCA03CC-4581-CB42-8FE9-76FC5B3AF947}"/>
              </a:ext>
            </a:extLst>
          </p:cNvPr>
          <p:cNvGraphicFramePr/>
          <p:nvPr>
            <p:extLst>
              <p:ext uri="{D42A27DB-BD31-4B8C-83A1-F6EECF244321}">
                <p14:modId xmlns:p14="http://schemas.microsoft.com/office/powerpoint/2010/main" val="901025880"/>
              </p:ext>
            </p:extLst>
          </p:nvPr>
        </p:nvGraphicFramePr>
        <p:xfrm>
          <a:off x="1524000" y="1579639"/>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7237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
        <p:nvSpPr>
          <p:cNvPr id="5" name="Title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a:t>
            </a:r>
          </a:p>
        </p:txBody>
      </p:sp>
      <p:sp>
        <p:nvSpPr>
          <p:cNvPr id="6"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8327683-8978-6B4B-9130-4A6A841F0549}" type="slidenum">
              <a:rPr lang="en-US" smtClean="0"/>
              <a:pPr/>
              <a:t>18</a:t>
            </a:fld>
            <a:endParaRPr lang="en-US" dirty="0"/>
          </a:p>
        </p:txBody>
      </p:sp>
      <p:pic>
        <p:nvPicPr>
          <p:cNvPr id="7" name="Picture 2" descr="Image result for s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9" y="1932094"/>
            <a:ext cx="2797703" cy="20883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ea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838" y="3367360"/>
            <a:ext cx="634124" cy="6499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tit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599" y="1027907"/>
            <a:ext cx="1539298" cy="11525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V="1">
            <a:off x="2147455" y="1604182"/>
            <a:ext cx="5339195" cy="112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19532">
            <a:off x="3912503" y="1826556"/>
            <a:ext cx="641009" cy="369332"/>
          </a:xfrm>
          <a:prstGeom prst="rect">
            <a:avLst/>
          </a:prstGeom>
          <a:noFill/>
        </p:spPr>
        <p:txBody>
          <a:bodyPr wrap="none" rtlCol="0">
            <a:spAutoFit/>
          </a:bodyPr>
          <a:lstStyle/>
          <a:p>
            <a:r>
              <a:rPr lang="en-US" dirty="0"/>
              <a:t>Light</a:t>
            </a:r>
          </a:p>
        </p:txBody>
      </p:sp>
      <p:sp>
        <p:nvSpPr>
          <p:cNvPr id="12" name="TextBox 11"/>
          <p:cNvSpPr txBox="1"/>
          <p:nvPr/>
        </p:nvSpPr>
        <p:spPr>
          <a:xfrm rot="20421183">
            <a:off x="3929331" y="2765578"/>
            <a:ext cx="3182588" cy="369332"/>
          </a:xfrm>
          <a:prstGeom prst="rect">
            <a:avLst/>
          </a:prstGeom>
          <a:noFill/>
        </p:spPr>
        <p:txBody>
          <a:bodyPr wrap="square" rtlCol="0">
            <a:spAutoFit/>
          </a:bodyPr>
          <a:lstStyle/>
          <a:p>
            <a:r>
              <a:rPr lang="en-US" dirty="0"/>
              <a:t>Molecules Absorb/Reflect Light</a:t>
            </a:r>
          </a:p>
        </p:txBody>
      </p:sp>
      <p:cxnSp>
        <p:nvCxnSpPr>
          <p:cNvPr id="13" name="Straight Arrow Connector 12"/>
          <p:cNvCxnSpPr/>
          <p:nvPr/>
        </p:nvCxnSpPr>
        <p:spPr>
          <a:xfrm flipH="1">
            <a:off x="2829962" y="1932094"/>
            <a:ext cx="4840644" cy="1629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8" descr="Image result for alma telescop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V="1">
            <a:off x="200585" y="4642044"/>
            <a:ext cx="1737683" cy="104261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36610" y="3920890"/>
            <a:ext cx="1104790" cy="646331"/>
          </a:xfrm>
          <a:prstGeom prst="rect">
            <a:avLst/>
          </a:prstGeom>
          <a:noFill/>
        </p:spPr>
        <p:txBody>
          <a:bodyPr wrap="none" rtlCol="0">
            <a:spAutoFit/>
          </a:bodyPr>
          <a:lstStyle/>
          <a:p>
            <a:r>
              <a:rPr lang="en-US" dirty="0"/>
              <a:t>ALMA</a:t>
            </a:r>
          </a:p>
          <a:p>
            <a:r>
              <a:rPr lang="en-US" dirty="0"/>
              <a:t>Telescope</a:t>
            </a:r>
          </a:p>
        </p:txBody>
      </p:sp>
      <p:pic>
        <p:nvPicPr>
          <p:cNvPr id="17" name="Picture 10" descr="Image result for f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7547" y="4874528"/>
            <a:ext cx="636975" cy="584425"/>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a:off x="2098001" y="4922902"/>
            <a:ext cx="432956" cy="393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468706" y="4492431"/>
            <a:ext cx="1072601" cy="369332"/>
          </a:xfrm>
          <a:prstGeom prst="rect">
            <a:avLst/>
          </a:prstGeom>
          <a:noFill/>
        </p:spPr>
        <p:txBody>
          <a:bodyPr wrap="none" rtlCol="0">
            <a:spAutoFit/>
          </a:bodyPr>
          <a:lstStyle/>
          <a:p>
            <a:r>
              <a:rPr lang="en-US" dirty="0"/>
              <a:t>Raw Data</a:t>
            </a:r>
          </a:p>
        </p:txBody>
      </p:sp>
      <p:pic>
        <p:nvPicPr>
          <p:cNvPr id="20" name="Picture 2" descr="Image result for databa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5757" y="4353856"/>
            <a:ext cx="1546707" cy="1639510"/>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20"/>
          <p:cNvSpPr/>
          <p:nvPr/>
        </p:nvSpPr>
        <p:spPr>
          <a:xfrm>
            <a:off x="3432648" y="4952236"/>
            <a:ext cx="432956" cy="393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887019" y="3939952"/>
            <a:ext cx="1756571" cy="369332"/>
          </a:xfrm>
          <a:prstGeom prst="rect">
            <a:avLst/>
          </a:prstGeom>
          <a:noFill/>
        </p:spPr>
        <p:txBody>
          <a:bodyPr wrap="none" rtlCol="0">
            <a:spAutoFit/>
          </a:bodyPr>
          <a:lstStyle/>
          <a:p>
            <a:r>
              <a:rPr lang="en-US" dirty="0"/>
              <a:t>Data Enrichment</a:t>
            </a:r>
          </a:p>
        </p:txBody>
      </p:sp>
      <p:sp>
        <p:nvSpPr>
          <p:cNvPr id="23" name="Right Arrow 22"/>
          <p:cNvSpPr/>
          <p:nvPr/>
        </p:nvSpPr>
        <p:spPr>
          <a:xfrm rot="19379506">
            <a:off x="5503894" y="4568654"/>
            <a:ext cx="1573337" cy="470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157494" y="5525487"/>
            <a:ext cx="1279389" cy="353943"/>
          </a:xfrm>
          <a:prstGeom prst="rect">
            <a:avLst/>
          </a:prstGeom>
          <a:noFill/>
        </p:spPr>
        <p:txBody>
          <a:bodyPr wrap="square" rtlCol="0">
            <a:spAutoFit/>
          </a:bodyPr>
          <a:lstStyle/>
          <a:p>
            <a:r>
              <a:rPr lang="en-US" sz="1700" dirty="0" err="1"/>
              <a:t>Splatalogue</a:t>
            </a:r>
            <a:endParaRPr lang="en-US" sz="1700" dirty="0"/>
          </a:p>
        </p:txBody>
      </p:sp>
      <p:sp>
        <p:nvSpPr>
          <p:cNvPr id="26" name="TextBox 25"/>
          <p:cNvSpPr txBox="1"/>
          <p:nvPr/>
        </p:nvSpPr>
        <p:spPr>
          <a:xfrm>
            <a:off x="4398713" y="5083282"/>
            <a:ext cx="1279389" cy="353943"/>
          </a:xfrm>
          <a:prstGeom prst="rect">
            <a:avLst/>
          </a:prstGeom>
          <a:noFill/>
        </p:spPr>
        <p:txBody>
          <a:bodyPr wrap="square" rtlCol="0">
            <a:spAutoFit/>
          </a:bodyPr>
          <a:lstStyle/>
          <a:p>
            <a:r>
              <a:rPr lang="en-US" sz="1700" dirty="0"/>
              <a:t>CDMS</a:t>
            </a:r>
          </a:p>
        </p:txBody>
      </p:sp>
      <p:sp>
        <p:nvSpPr>
          <p:cNvPr id="27" name="TextBox 26"/>
          <p:cNvSpPr txBox="1"/>
          <p:nvPr/>
        </p:nvSpPr>
        <p:spPr>
          <a:xfrm>
            <a:off x="4494048" y="4634043"/>
            <a:ext cx="1279389" cy="353943"/>
          </a:xfrm>
          <a:prstGeom prst="rect">
            <a:avLst/>
          </a:prstGeom>
          <a:noFill/>
        </p:spPr>
        <p:txBody>
          <a:bodyPr wrap="square" rtlCol="0">
            <a:spAutoFit/>
          </a:bodyPr>
          <a:lstStyle/>
          <a:p>
            <a:r>
              <a:rPr lang="en-US" sz="1700" dirty="0"/>
              <a:t>JPL</a:t>
            </a:r>
          </a:p>
        </p:txBody>
      </p:sp>
      <p:sp>
        <p:nvSpPr>
          <p:cNvPr id="28" name="Down Arrow 27"/>
          <p:cNvSpPr/>
          <p:nvPr/>
        </p:nvSpPr>
        <p:spPr>
          <a:xfrm rot="2745942">
            <a:off x="1742038" y="3907466"/>
            <a:ext cx="53329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set cov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0620" y="3150708"/>
            <a:ext cx="1704831" cy="129546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853970" y="2765578"/>
            <a:ext cx="2078133" cy="369332"/>
          </a:xfrm>
          <a:prstGeom prst="rect">
            <a:avLst/>
          </a:prstGeom>
          <a:noFill/>
        </p:spPr>
        <p:txBody>
          <a:bodyPr wrap="none" rtlCol="0">
            <a:spAutoFit/>
          </a:bodyPr>
          <a:lstStyle/>
          <a:p>
            <a:r>
              <a:rPr lang="en-US" dirty="0"/>
              <a:t>Set-Cover Algorithm</a:t>
            </a:r>
          </a:p>
        </p:txBody>
      </p:sp>
      <p:sp>
        <p:nvSpPr>
          <p:cNvPr id="31" name="TextBox 30"/>
          <p:cNvSpPr txBox="1"/>
          <p:nvPr/>
        </p:nvSpPr>
        <p:spPr>
          <a:xfrm rot="19336673">
            <a:off x="5587516" y="4115280"/>
            <a:ext cx="1106457" cy="369332"/>
          </a:xfrm>
          <a:prstGeom prst="rect">
            <a:avLst/>
          </a:prstGeom>
          <a:noFill/>
        </p:spPr>
        <p:txBody>
          <a:bodyPr wrap="none" rtlCol="0">
            <a:spAutoFit/>
          </a:bodyPr>
          <a:lstStyle/>
          <a:p>
            <a:r>
              <a:rPr lang="en-US" dirty="0"/>
              <a:t>Data Prep</a:t>
            </a:r>
          </a:p>
        </p:txBody>
      </p:sp>
      <p:sp>
        <p:nvSpPr>
          <p:cNvPr id="32" name="Right Arrow 31"/>
          <p:cNvSpPr/>
          <p:nvPr/>
        </p:nvSpPr>
        <p:spPr>
          <a:xfrm rot="7842127">
            <a:off x="7403993" y="4562220"/>
            <a:ext cx="563779" cy="393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Image result for li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2458" y="5055034"/>
            <a:ext cx="745945" cy="97810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7614855" y="4974035"/>
            <a:ext cx="1392817" cy="1200329"/>
          </a:xfrm>
          <a:prstGeom prst="rect">
            <a:avLst/>
          </a:prstGeom>
          <a:noFill/>
        </p:spPr>
        <p:txBody>
          <a:bodyPr wrap="none" rtlCol="0">
            <a:spAutoFit/>
          </a:bodyPr>
          <a:lstStyle/>
          <a:p>
            <a:r>
              <a:rPr lang="en-US" dirty="0"/>
              <a:t>Most </a:t>
            </a:r>
          </a:p>
          <a:p>
            <a:r>
              <a:rPr lang="en-US" dirty="0"/>
              <a:t>Probable</a:t>
            </a:r>
          </a:p>
          <a:p>
            <a:r>
              <a:rPr lang="en-US" dirty="0"/>
              <a:t>Molecule</a:t>
            </a:r>
          </a:p>
          <a:p>
            <a:r>
              <a:rPr lang="en-US" dirty="0"/>
              <a:t>Combination</a:t>
            </a:r>
          </a:p>
        </p:txBody>
      </p:sp>
    </p:spTree>
    <p:extLst>
      <p:ext uri="{BB962C8B-B14F-4D97-AF65-F5344CB8AC3E}">
        <p14:creationId xmlns:p14="http://schemas.microsoft.com/office/powerpoint/2010/main" val="71697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Results: Titan</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7541" y="365126"/>
            <a:ext cx="3446459" cy="1969405"/>
          </a:xfrm>
        </p:spPr>
      </p:pic>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sp>
        <p:nvSpPr>
          <p:cNvPr id="5" name="TextBox 4">
            <a:extLst>
              <a:ext uri="{FF2B5EF4-FFF2-40B4-BE49-F238E27FC236}">
                <a16:creationId xmlns:a16="http://schemas.microsoft.com/office/drawing/2014/main" id="{9C029009-FF4D-E94B-A8B4-E828897A230A}"/>
              </a:ext>
            </a:extLst>
          </p:cNvPr>
          <p:cNvSpPr txBox="1"/>
          <p:nvPr/>
        </p:nvSpPr>
        <p:spPr>
          <a:xfrm>
            <a:off x="1221826" y="1916856"/>
            <a:ext cx="3262998" cy="461665"/>
          </a:xfrm>
          <a:prstGeom prst="rect">
            <a:avLst/>
          </a:prstGeom>
          <a:noFill/>
        </p:spPr>
        <p:txBody>
          <a:bodyPr wrap="square" rtlCol="0">
            <a:spAutoFit/>
          </a:bodyPr>
          <a:lstStyle/>
          <a:p>
            <a:r>
              <a:rPr lang="en-US" sz="2400" dirty="0"/>
              <a:t>NASA Known Molecules</a:t>
            </a:r>
          </a:p>
        </p:txBody>
      </p:sp>
      <p:graphicFrame>
        <p:nvGraphicFramePr>
          <p:cNvPr id="11" name="Diagram 10">
            <a:extLst>
              <a:ext uri="{FF2B5EF4-FFF2-40B4-BE49-F238E27FC236}">
                <a16:creationId xmlns:a16="http://schemas.microsoft.com/office/drawing/2014/main" id="{417351B1-00FC-F84F-A90C-746E94EED8AC}"/>
              </a:ext>
            </a:extLst>
          </p:cNvPr>
          <p:cNvGraphicFramePr/>
          <p:nvPr>
            <p:extLst>
              <p:ext uri="{D42A27DB-BD31-4B8C-83A1-F6EECF244321}">
                <p14:modId xmlns:p14="http://schemas.microsoft.com/office/powerpoint/2010/main" val="1526952145"/>
              </p:ext>
            </p:extLst>
          </p:nvPr>
        </p:nvGraphicFramePr>
        <p:xfrm>
          <a:off x="4484824" y="2508217"/>
          <a:ext cx="3888361" cy="3120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363A860C-6CB3-ED4B-933B-13EC6C60A11B}"/>
              </a:ext>
            </a:extLst>
          </p:cNvPr>
          <p:cNvGraphicFramePr/>
          <p:nvPr>
            <p:extLst>
              <p:ext uri="{D42A27DB-BD31-4B8C-83A1-F6EECF244321}">
                <p14:modId xmlns:p14="http://schemas.microsoft.com/office/powerpoint/2010/main" val="1576639853"/>
              </p:ext>
            </p:extLst>
          </p:nvPr>
        </p:nvGraphicFramePr>
        <p:xfrm>
          <a:off x="762000" y="2508217"/>
          <a:ext cx="3888361" cy="31201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TextBox 12">
            <a:extLst>
              <a:ext uri="{FF2B5EF4-FFF2-40B4-BE49-F238E27FC236}">
                <a16:creationId xmlns:a16="http://schemas.microsoft.com/office/drawing/2014/main" id="{44F1FD92-018C-7446-AEA5-D60315E69C2B}"/>
              </a:ext>
            </a:extLst>
          </p:cNvPr>
          <p:cNvSpPr txBox="1"/>
          <p:nvPr/>
        </p:nvSpPr>
        <p:spPr>
          <a:xfrm>
            <a:off x="5697541" y="1916856"/>
            <a:ext cx="3262998" cy="461665"/>
          </a:xfrm>
          <a:prstGeom prst="rect">
            <a:avLst/>
          </a:prstGeom>
          <a:noFill/>
        </p:spPr>
        <p:txBody>
          <a:bodyPr wrap="square" rtlCol="0">
            <a:spAutoFit/>
          </a:bodyPr>
          <a:lstStyle/>
          <a:p>
            <a:r>
              <a:rPr lang="en-US" sz="2400" dirty="0"/>
              <a:t>Our Results</a:t>
            </a:r>
          </a:p>
        </p:txBody>
      </p:sp>
    </p:spTree>
    <p:extLst>
      <p:ext uri="{BB962C8B-B14F-4D97-AF65-F5344CB8AC3E}">
        <p14:creationId xmlns:p14="http://schemas.microsoft.com/office/powerpoint/2010/main" val="1643598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827" y="468067"/>
            <a:ext cx="7886700" cy="1325563"/>
          </a:xfrm>
        </p:spPr>
        <p:txBody>
          <a:bodyPr/>
          <a:lstStyle/>
          <a:p>
            <a:r>
              <a:rPr lang="en-US" b="1" dirty="0"/>
              <a:t>Executive Summary</a:t>
            </a:r>
          </a:p>
        </p:txBody>
      </p:sp>
      <p:sp>
        <p:nvSpPr>
          <p:cNvPr id="3" name="Content Placeholder 2"/>
          <p:cNvSpPr>
            <a:spLocks noGrp="1"/>
          </p:cNvSpPr>
          <p:nvPr>
            <p:ph idx="1"/>
          </p:nvPr>
        </p:nvSpPr>
        <p:spPr>
          <a:xfrm>
            <a:off x="984007" y="2976196"/>
            <a:ext cx="3404088" cy="3562717"/>
          </a:xfrm>
        </p:spPr>
        <p:txBody>
          <a:bodyPr>
            <a:normAutofit/>
          </a:bodyPr>
          <a:lstStyle/>
          <a:p>
            <a:pPr marL="0" indent="0">
              <a:buNone/>
            </a:pPr>
            <a:r>
              <a:rPr lang="en-US" dirty="0"/>
              <a:t>Methodology for automating the classification of spectrally resolved observations of multiple emission lines</a:t>
            </a:r>
          </a:p>
        </p:txBody>
      </p:sp>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6" name="Picture 5">
            <a:extLst>
              <a:ext uri="{FF2B5EF4-FFF2-40B4-BE49-F238E27FC236}">
                <a16:creationId xmlns:a16="http://schemas.microsoft.com/office/drawing/2014/main" id="{1FAC7854-26AB-C34D-89CD-8578F17A8366}"/>
              </a:ext>
            </a:extLst>
          </p:cNvPr>
          <p:cNvPicPr>
            <a:picLocks noChangeAspect="1"/>
          </p:cNvPicPr>
          <p:nvPr/>
        </p:nvPicPr>
        <p:blipFill>
          <a:blip r:embed="rId3"/>
          <a:stretch>
            <a:fillRect/>
          </a:stretch>
        </p:blipFill>
        <p:spPr>
          <a:xfrm>
            <a:off x="6854874" y="267554"/>
            <a:ext cx="2063653" cy="1726590"/>
          </a:xfrm>
          <a:prstGeom prst="rect">
            <a:avLst/>
          </a:prstGeom>
        </p:spPr>
      </p:pic>
      <p:sp>
        <p:nvSpPr>
          <p:cNvPr id="4" name="TextBox 3">
            <a:extLst>
              <a:ext uri="{FF2B5EF4-FFF2-40B4-BE49-F238E27FC236}">
                <a16:creationId xmlns:a16="http://schemas.microsoft.com/office/drawing/2014/main" id="{544D1087-2E12-D349-9E8C-E47BC2DFA482}"/>
              </a:ext>
            </a:extLst>
          </p:cNvPr>
          <p:cNvSpPr txBox="1"/>
          <p:nvPr/>
        </p:nvSpPr>
        <p:spPr>
          <a:xfrm>
            <a:off x="1792108" y="2271318"/>
            <a:ext cx="1066126" cy="584775"/>
          </a:xfrm>
          <a:prstGeom prst="rect">
            <a:avLst/>
          </a:prstGeom>
          <a:noFill/>
        </p:spPr>
        <p:txBody>
          <a:bodyPr wrap="none" rtlCol="0">
            <a:spAutoFit/>
          </a:bodyPr>
          <a:lstStyle/>
          <a:p>
            <a:r>
              <a:rPr lang="en-US" sz="3200" b="1" u="sng" dirty="0"/>
              <a:t>Topic</a:t>
            </a:r>
          </a:p>
        </p:txBody>
      </p:sp>
      <p:sp>
        <p:nvSpPr>
          <p:cNvPr id="7" name="Rectangle 6">
            <a:extLst>
              <a:ext uri="{FF2B5EF4-FFF2-40B4-BE49-F238E27FC236}">
                <a16:creationId xmlns:a16="http://schemas.microsoft.com/office/drawing/2014/main" id="{3B4B40D7-4BBD-E94A-B27C-61BC6AA8C551}"/>
              </a:ext>
            </a:extLst>
          </p:cNvPr>
          <p:cNvSpPr/>
          <p:nvPr/>
        </p:nvSpPr>
        <p:spPr>
          <a:xfrm>
            <a:off x="5301260" y="2271319"/>
            <a:ext cx="1406539" cy="584775"/>
          </a:xfrm>
          <a:prstGeom prst="rect">
            <a:avLst/>
          </a:prstGeom>
        </p:spPr>
        <p:txBody>
          <a:bodyPr wrap="none">
            <a:spAutoFit/>
          </a:bodyPr>
          <a:lstStyle/>
          <a:p>
            <a:r>
              <a:rPr lang="en-US" sz="3200" b="1" u="sng" dirty="0"/>
              <a:t>Results</a:t>
            </a:r>
          </a:p>
        </p:txBody>
      </p:sp>
      <p:sp>
        <p:nvSpPr>
          <p:cNvPr id="8" name="Rectangle 7">
            <a:extLst>
              <a:ext uri="{FF2B5EF4-FFF2-40B4-BE49-F238E27FC236}">
                <a16:creationId xmlns:a16="http://schemas.microsoft.com/office/drawing/2014/main" id="{E472BA58-63A1-9E4C-B770-A8EA291808CA}"/>
              </a:ext>
            </a:extLst>
          </p:cNvPr>
          <p:cNvSpPr/>
          <p:nvPr/>
        </p:nvSpPr>
        <p:spPr>
          <a:xfrm>
            <a:off x="4717610" y="2976196"/>
            <a:ext cx="3404088" cy="2246769"/>
          </a:xfrm>
          <a:prstGeom prst="rect">
            <a:avLst/>
          </a:prstGeom>
        </p:spPr>
        <p:txBody>
          <a:bodyPr wrap="square">
            <a:spAutoFit/>
          </a:bodyPr>
          <a:lstStyle/>
          <a:p>
            <a:r>
              <a:rPr lang="en-US" sz="2800" dirty="0"/>
              <a:t>Our model was able to correctly classify 100% of previously discovered molecules in Titan’s atmosphere</a:t>
            </a:r>
          </a:p>
        </p:txBody>
      </p:sp>
    </p:spTree>
    <p:extLst>
      <p:ext uri="{BB962C8B-B14F-4D97-AF65-F5344CB8AC3E}">
        <p14:creationId xmlns:p14="http://schemas.microsoft.com/office/powerpoint/2010/main" val="296812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773" y="353485"/>
            <a:ext cx="3943350" cy="1325563"/>
          </a:xfrm>
        </p:spPr>
        <p:txBody>
          <a:bodyPr>
            <a:normAutofit/>
          </a:bodyPr>
          <a:lstStyle/>
          <a:p>
            <a:r>
              <a:rPr lang="en-US" sz="4000" b="1" dirty="0"/>
              <a:t>Project Outcome</a:t>
            </a:r>
          </a:p>
        </p:txBody>
      </p:sp>
      <p:graphicFrame>
        <p:nvGraphicFramePr>
          <p:cNvPr id="7" name="Content Placeholder 6">
            <a:extLst>
              <a:ext uri="{FF2B5EF4-FFF2-40B4-BE49-F238E27FC236}">
                <a16:creationId xmlns:a16="http://schemas.microsoft.com/office/drawing/2014/main" id="{5A4953C4-7A16-0049-B053-924899C9DA75}"/>
              </a:ext>
            </a:extLst>
          </p:cNvPr>
          <p:cNvGraphicFramePr>
            <a:graphicFrameLocks noGrp="1"/>
          </p:cNvGraphicFramePr>
          <p:nvPr>
            <p:ph idx="1"/>
            <p:extLst>
              <p:ext uri="{D42A27DB-BD31-4B8C-83A1-F6EECF244321}">
                <p14:modId xmlns:p14="http://schemas.microsoft.com/office/powerpoint/2010/main" val="858341576"/>
              </p:ext>
            </p:extLst>
          </p:nvPr>
        </p:nvGraphicFramePr>
        <p:xfrm>
          <a:off x="370742" y="1535723"/>
          <a:ext cx="4365381" cy="4518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pic>
        <p:nvPicPr>
          <p:cNvPr id="5" name="Picture 4">
            <a:extLst>
              <a:ext uri="{FF2B5EF4-FFF2-40B4-BE49-F238E27FC236}">
                <a16:creationId xmlns:a16="http://schemas.microsoft.com/office/drawing/2014/main" id="{D013E3BA-FFB2-9B44-AAA1-D75864268638}"/>
              </a:ext>
            </a:extLst>
          </p:cNvPr>
          <p:cNvPicPr>
            <a:picLocks noChangeAspect="1"/>
          </p:cNvPicPr>
          <p:nvPr/>
        </p:nvPicPr>
        <p:blipFill>
          <a:blip r:embed="rId8"/>
          <a:stretch>
            <a:fillRect/>
          </a:stretch>
        </p:blipFill>
        <p:spPr>
          <a:xfrm>
            <a:off x="5323547" y="4012790"/>
            <a:ext cx="2798517" cy="1865678"/>
          </a:xfrm>
          <a:prstGeom prst="rect">
            <a:avLst/>
          </a:prstGeom>
        </p:spPr>
      </p:pic>
      <p:pic>
        <p:nvPicPr>
          <p:cNvPr id="10" name="Picture 9">
            <a:extLst>
              <a:ext uri="{FF2B5EF4-FFF2-40B4-BE49-F238E27FC236}">
                <a16:creationId xmlns:a16="http://schemas.microsoft.com/office/drawing/2014/main" id="{416EBC7E-CA10-8843-96CB-9F8F71E61B38}"/>
              </a:ext>
            </a:extLst>
          </p:cNvPr>
          <p:cNvPicPr>
            <a:picLocks noChangeAspect="1"/>
          </p:cNvPicPr>
          <p:nvPr/>
        </p:nvPicPr>
        <p:blipFill>
          <a:blip r:embed="rId9"/>
          <a:stretch>
            <a:fillRect/>
          </a:stretch>
        </p:blipFill>
        <p:spPr>
          <a:xfrm>
            <a:off x="5208965" y="1227902"/>
            <a:ext cx="3027680" cy="2533159"/>
          </a:xfrm>
          <a:prstGeom prst="rect">
            <a:avLst/>
          </a:prstGeom>
        </p:spPr>
      </p:pic>
    </p:spTree>
    <p:extLst>
      <p:ext uri="{BB962C8B-B14F-4D97-AF65-F5344CB8AC3E}">
        <p14:creationId xmlns:p14="http://schemas.microsoft.com/office/powerpoint/2010/main" val="922487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F2BD-BF92-9A44-8D39-B80F7E49A234}"/>
              </a:ext>
            </a:extLst>
          </p:cNvPr>
          <p:cNvSpPr>
            <a:spLocks noGrp="1"/>
          </p:cNvSpPr>
          <p:nvPr>
            <p:ph type="title"/>
          </p:nvPr>
        </p:nvSpPr>
        <p:spPr>
          <a:xfrm>
            <a:off x="142628" y="728646"/>
            <a:ext cx="3943350" cy="1325563"/>
          </a:xfrm>
        </p:spPr>
        <p:txBody>
          <a:bodyPr/>
          <a:lstStyle/>
          <a:p>
            <a:r>
              <a:rPr lang="en-US" u="sng" dirty="0">
                <a:solidFill>
                  <a:srgbClr val="FF0000"/>
                </a:solidFill>
              </a:rPr>
              <a:t>NASA’s Problem</a:t>
            </a:r>
          </a:p>
        </p:txBody>
      </p:sp>
      <p:sp>
        <p:nvSpPr>
          <p:cNvPr id="3" name="Content Placeholder 2">
            <a:extLst>
              <a:ext uri="{FF2B5EF4-FFF2-40B4-BE49-F238E27FC236}">
                <a16:creationId xmlns:a16="http://schemas.microsoft.com/office/drawing/2014/main" id="{2BA0E982-FD55-D44B-A07F-59D881603D15}"/>
              </a:ext>
            </a:extLst>
          </p:cNvPr>
          <p:cNvSpPr>
            <a:spLocks noGrp="1"/>
          </p:cNvSpPr>
          <p:nvPr>
            <p:ph idx="1"/>
          </p:nvPr>
        </p:nvSpPr>
        <p:spPr>
          <a:xfrm>
            <a:off x="339308" y="3369939"/>
            <a:ext cx="2776702" cy="2010657"/>
          </a:xfrm>
        </p:spPr>
        <p:txBody>
          <a:bodyPr/>
          <a:lstStyle/>
          <a:p>
            <a:r>
              <a:rPr lang="en-US" dirty="0">
                <a:solidFill>
                  <a:srgbClr val="FF0000"/>
                </a:solidFill>
              </a:rPr>
              <a:t>Manual effort</a:t>
            </a:r>
          </a:p>
          <a:p>
            <a:r>
              <a:rPr lang="en-US" dirty="0">
                <a:solidFill>
                  <a:srgbClr val="FF0000"/>
                </a:solidFill>
              </a:rPr>
              <a:t>$$</a:t>
            </a:r>
          </a:p>
          <a:p>
            <a:r>
              <a:rPr lang="en-US" dirty="0">
                <a:solidFill>
                  <a:srgbClr val="FF0000"/>
                </a:solidFill>
              </a:rPr>
              <a:t>Time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26E6431-812C-6D40-8200-4FF520B65924}"/>
              </a:ext>
            </a:extLst>
          </p:cNvPr>
          <p:cNvSpPr>
            <a:spLocks noGrp="1"/>
          </p:cNvSpPr>
          <p:nvPr>
            <p:ph type="sldNum" sz="quarter" idx="12"/>
          </p:nvPr>
        </p:nvSpPr>
        <p:spPr/>
        <p:txBody>
          <a:bodyPr/>
          <a:lstStyle/>
          <a:p>
            <a:fld id="{38327683-8978-6B4B-9130-4A6A841F0549}" type="slidenum">
              <a:rPr lang="en-US" smtClean="0"/>
              <a:pPr/>
              <a:t>3</a:t>
            </a:fld>
            <a:endParaRPr lang="en-US" dirty="0"/>
          </a:p>
        </p:txBody>
      </p:sp>
      <p:sp>
        <p:nvSpPr>
          <p:cNvPr id="5" name="TextBox 4">
            <a:extLst>
              <a:ext uri="{FF2B5EF4-FFF2-40B4-BE49-F238E27FC236}">
                <a16:creationId xmlns:a16="http://schemas.microsoft.com/office/drawing/2014/main" id="{7CB92699-B2A1-AD45-A879-62730D21927D}"/>
              </a:ext>
            </a:extLst>
          </p:cNvPr>
          <p:cNvSpPr txBox="1"/>
          <p:nvPr/>
        </p:nvSpPr>
        <p:spPr>
          <a:xfrm>
            <a:off x="142628" y="2044376"/>
            <a:ext cx="3538469" cy="1200329"/>
          </a:xfrm>
          <a:prstGeom prst="rect">
            <a:avLst/>
          </a:prstGeom>
          <a:noFill/>
        </p:spPr>
        <p:txBody>
          <a:bodyPr wrap="none" rtlCol="0">
            <a:spAutoFit/>
          </a:bodyPr>
          <a:lstStyle/>
          <a:p>
            <a:r>
              <a:rPr lang="en-US" sz="2400" dirty="0"/>
              <a:t>To search for molecules </a:t>
            </a:r>
          </a:p>
          <a:p>
            <a:r>
              <a:rPr lang="en-US" sz="2400" dirty="0"/>
              <a:t>in a planetary atmosphere </a:t>
            </a:r>
          </a:p>
          <a:p>
            <a:r>
              <a:rPr lang="en-US" sz="2400" dirty="0"/>
              <a:t>it takes a lot of…</a:t>
            </a:r>
          </a:p>
        </p:txBody>
      </p:sp>
      <p:sp>
        <p:nvSpPr>
          <p:cNvPr id="6" name="Right Arrow 5">
            <a:extLst>
              <a:ext uri="{FF2B5EF4-FFF2-40B4-BE49-F238E27FC236}">
                <a16:creationId xmlns:a16="http://schemas.microsoft.com/office/drawing/2014/main" id="{9215FB42-F6E3-B441-97D2-4AC07AF6C290}"/>
              </a:ext>
            </a:extLst>
          </p:cNvPr>
          <p:cNvSpPr/>
          <p:nvPr/>
        </p:nvSpPr>
        <p:spPr>
          <a:xfrm>
            <a:off x="3615559" y="2124278"/>
            <a:ext cx="1870841" cy="1040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970A805-F3D9-1A47-BFCE-ECBD9EF98F34}"/>
              </a:ext>
            </a:extLst>
          </p:cNvPr>
          <p:cNvSpPr txBox="1">
            <a:spLocks/>
          </p:cNvSpPr>
          <p:nvPr/>
        </p:nvSpPr>
        <p:spPr>
          <a:xfrm>
            <a:off x="5514975" y="758118"/>
            <a:ext cx="3943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solidFill>
                  <a:srgbClr val="00B050"/>
                </a:solidFill>
              </a:rPr>
              <a:t>Our Solution</a:t>
            </a:r>
          </a:p>
        </p:txBody>
      </p:sp>
      <p:sp>
        <p:nvSpPr>
          <p:cNvPr id="8" name="TextBox 7">
            <a:extLst>
              <a:ext uri="{FF2B5EF4-FFF2-40B4-BE49-F238E27FC236}">
                <a16:creationId xmlns:a16="http://schemas.microsoft.com/office/drawing/2014/main" id="{BF037458-725E-3545-BCBC-68F58024E7C5}"/>
              </a:ext>
            </a:extLst>
          </p:cNvPr>
          <p:cNvSpPr txBox="1"/>
          <p:nvPr/>
        </p:nvSpPr>
        <p:spPr>
          <a:xfrm>
            <a:off x="3746635" y="2459874"/>
            <a:ext cx="1380378" cy="369332"/>
          </a:xfrm>
          <a:prstGeom prst="rect">
            <a:avLst/>
          </a:prstGeom>
          <a:noFill/>
        </p:spPr>
        <p:txBody>
          <a:bodyPr wrap="none" rtlCol="0">
            <a:spAutoFit/>
          </a:bodyPr>
          <a:lstStyle/>
          <a:p>
            <a:r>
              <a:rPr lang="en-US" dirty="0"/>
              <a:t>Data Science</a:t>
            </a:r>
          </a:p>
        </p:txBody>
      </p:sp>
      <p:sp>
        <p:nvSpPr>
          <p:cNvPr id="9" name="TextBox 8">
            <a:extLst>
              <a:ext uri="{FF2B5EF4-FFF2-40B4-BE49-F238E27FC236}">
                <a16:creationId xmlns:a16="http://schemas.microsoft.com/office/drawing/2014/main" id="{9FC96323-EC70-C445-86D1-D6954F72C8C2}"/>
              </a:ext>
            </a:extLst>
          </p:cNvPr>
          <p:cNvSpPr txBox="1"/>
          <p:nvPr/>
        </p:nvSpPr>
        <p:spPr>
          <a:xfrm>
            <a:off x="5617475" y="2184806"/>
            <a:ext cx="3361433" cy="923330"/>
          </a:xfrm>
          <a:prstGeom prst="rect">
            <a:avLst/>
          </a:prstGeom>
          <a:noFill/>
        </p:spPr>
        <p:txBody>
          <a:bodyPr wrap="none" rtlCol="0">
            <a:spAutoFit/>
          </a:bodyPr>
          <a:lstStyle/>
          <a:p>
            <a:r>
              <a:rPr lang="en-US" dirty="0">
                <a:solidFill>
                  <a:srgbClr val="00B050"/>
                </a:solidFill>
              </a:rPr>
              <a:t>Automate the analysis of</a:t>
            </a:r>
          </a:p>
          <a:p>
            <a:r>
              <a:rPr lang="en-US" dirty="0">
                <a:solidFill>
                  <a:srgbClr val="00B050"/>
                </a:solidFill>
              </a:rPr>
              <a:t>possible molecules in any planet’s</a:t>
            </a:r>
          </a:p>
          <a:p>
            <a:r>
              <a:rPr lang="en-US" dirty="0">
                <a:solidFill>
                  <a:srgbClr val="00B050"/>
                </a:solidFill>
              </a:rPr>
              <a:t>atmosphere</a:t>
            </a:r>
          </a:p>
        </p:txBody>
      </p:sp>
      <p:pic>
        <p:nvPicPr>
          <p:cNvPr id="11" name="Picture 10">
            <a:extLst>
              <a:ext uri="{FF2B5EF4-FFF2-40B4-BE49-F238E27FC236}">
                <a16:creationId xmlns:a16="http://schemas.microsoft.com/office/drawing/2014/main" id="{BC08FF61-7510-BF40-B9DA-AD12A312140C}"/>
              </a:ext>
            </a:extLst>
          </p:cNvPr>
          <p:cNvPicPr>
            <a:picLocks noChangeAspect="1"/>
          </p:cNvPicPr>
          <p:nvPr/>
        </p:nvPicPr>
        <p:blipFill>
          <a:blip r:embed="rId3"/>
          <a:stretch>
            <a:fillRect/>
          </a:stretch>
        </p:blipFill>
        <p:spPr>
          <a:xfrm>
            <a:off x="3514725" y="3650370"/>
            <a:ext cx="4000500" cy="2247900"/>
          </a:xfrm>
          <a:prstGeom prst="rect">
            <a:avLst/>
          </a:prstGeom>
        </p:spPr>
      </p:pic>
    </p:spTree>
    <p:extLst>
      <p:ext uri="{BB962C8B-B14F-4D97-AF65-F5344CB8AC3E}">
        <p14:creationId xmlns:p14="http://schemas.microsoft.com/office/powerpoint/2010/main" val="174098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0C7BE8-D18F-A442-844E-5A2E0F06CFAB}"/>
              </a:ext>
            </a:extLst>
          </p:cNvPr>
          <p:cNvPicPr>
            <a:picLocks noChangeAspect="1"/>
          </p:cNvPicPr>
          <p:nvPr/>
        </p:nvPicPr>
        <p:blipFill rotWithShape="1">
          <a:blip r:embed="rId3"/>
          <a:srcRect l="5410" r="9301"/>
          <a:stretch/>
        </p:blipFill>
        <p:spPr>
          <a:xfrm>
            <a:off x="20" y="10"/>
            <a:ext cx="9143980" cy="6003842"/>
          </a:xfrm>
          <a:custGeom>
            <a:avLst/>
            <a:gdLst>
              <a:gd name="connsiteX0" fmla="*/ 0 w 12187427"/>
              <a:gd name="connsiteY0" fmla="*/ 0 h 6003852"/>
              <a:gd name="connsiteX1" fmla="*/ 12187427 w 12187427"/>
              <a:gd name="connsiteY1" fmla="*/ 0 h 6003852"/>
              <a:gd name="connsiteX2" fmla="*/ 12187427 w 12187427"/>
              <a:gd name="connsiteY2" fmla="*/ 4772371 h 6003852"/>
              <a:gd name="connsiteX3" fmla="*/ 11865111 w 12187427"/>
              <a:gd name="connsiteY3" fmla="*/ 4913285 h 6003852"/>
              <a:gd name="connsiteX4" fmla="*/ 6096000 w 12187427"/>
              <a:gd name="connsiteY4" fmla="*/ 6003852 h 6003852"/>
              <a:gd name="connsiteX5" fmla="*/ 3601 w 12187427"/>
              <a:gd name="connsiteY5" fmla="*/ 4771946 h 6003852"/>
              <a:gd name="connsiteX6" fmla="*/ 0 w 12187427"/>
              <a:gd name="connsiteY6" fmla="*/ 4770223 h 600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p:spPr>
      </p:pic>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38327683-8978-6B4B-9130-4A6A841F0549}" type="slidenum">
              <a:rPr lang="en-US" smtClean="0">
                <a:solidFill>
                  <a:schemeClr val="tx1">
                    <a:tint val="75000"/>
                  </a:schemeClr>
                </a:solidFill>
              </a:rPr>
              <a:pPr>
                <a:spcAft>
                  <a:spcPts val="600"/>
                </a:spcAft>
              </a:pPr>
              <a:t>4</a:t>
            </a:fld>
            <a:endParaRPr lang="en-US">
              <a:solidFill>
                <a:schemeClr val="tx1">
                  <a:tint val="75000"/>
                </a:schemeClr>
              </a:solidFill>
            </a:endParaRPr>
          </a:p>
        </p:txBody>
      </p:sp>
      <p:sp>
        <p:nvSpPr>
          <p:cNvPr id="7" name="TextBox 6">
            <a:extLst>
              <a:ext uri="{FF2B5EF4-FFF2-40B4-BE49-F238E27FC236}">
                <a16:creationId xmlns:a16="http://schemas.microsoft.com/office/drawing/2014/main" id="{8F104684-8D2C-9A45-8269-9DD29196F55B}"/>
              </a:ext>
            </a:extLst>
          </p:cNvPr>
          <p:cNvSpPr txBox="1"/>
          <p:nvPr/>
        </p:nvSpPr>
        <p:spPr>
          <a:xfrm>
            <a:off x="20" y="227798"/>
            <a:ext cx="5209289" cy="2462213"/>
          </a:xfrm>
          <a:prstGeom prst="rect">
            <a:avLst/>
          </a:prstGeom>
          <a:noFill/>
        </p:spPr>
        <p:txBody>
          <a:bodyPr wrap="square" rtlCol="0">
            <a:spAutoFit/>
          </a:bodyPr>
          <a:lstStyle/>
          <a:p>
            <a:r>
              <a:rPr lang="en-US" dirty="0"/>
              <a:t>“</a:t>
            </a:r>
            <a:r>
              <a:rPr lang="en-US" sz="3200" dirty="0"/>
              <a:t>We’ve got 100 years to colonize another planet</a:t>
            </a:r>
            <a:endParaRPr lang="en-US" dirty="0"/>
          </a:p>
          <a:p>
            <a:r>
              <a:rPr lang="en-US" dirty="0"/>
              <a:t>…with climate change, overdue asteroid strikes, </a:t>
            </a:r>
          </a:p>
          <a:p>
            <a:r>
              <a:rPr lang="en-US" dirty="0"/>
              <a:t>epidemics and population growth, </a:t>
            </a:r>
          </a:p>
          <a:p>
            <a:r>
              <a:rPr lang="en-US" dirty="0"/>
              <a:t>our own planet is increasingly precarious”</a:t>
            </a:r>
          </a:p>
          <a:p>
            <a:endParaRPr lang="en-US" dirty="0"/>
          </a:p>
          <a:p>
            <a:r>
              <a:rPr lang="en-US" dirty="0"/>
              <a:t>-Stephen Hawking</a:t>
            </a:r>
          </a:p>
        </p:txBody>
      </p:sp>
    </p:spTree>
    <p:extLst>
      <p:ext uri="{BB962C8B-B14F-4D97-AF65-F5344CB8AC3E}">
        <p14:creationId xmlns:p14="http://schemas.microsoft.com/office/powerpoint/2010/main" val="273623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Don’t Worry!</a:t>
            </a:r>
          </a:p>
        </p:txBody>
      </p:sp>
      <p:sp>
        <p:nvSpPr>
          <p:cNvPr id="3" name="Content Placeholder 2"/>
          <p:cNvSpPr>
            <a:spLocks noGrp="1"/>
          </p:cNvSpPr>
          <p:nvPr>
            <p:ph idx="1"/>
          </p:nvPr>
        </p:nvSpPr>
        <p:spPr>
          <a:xfrm>
            <a:off x="628650" y="2141536"/>
            <a:ext cx="7886700" cy="4351338"/>
          </a:xfrm>
        </p:spPr>
        <p:txBody>
          <a:bodyPr>
            <a:normAutofit/>
          </a:bodyPr>
          <a:lstStyle/>
          <a:p>
            <a:pPr marL="0" indent="0" algn="ctr">
              <a:buNone/>
            </a:pPr>
            <a:r>
              <a:rPr lang="en-US" dirty="0"/>
              <a:t>Utilizing the tools that we have developed will</a:t>
            </a:r>
          </a:p>
          <a:p>
            <a:pPr marL="0" indent="0" algn="ctr">
              <a:buNone/>
            </a:pPr>
            <a:endParaRPr lang="en-US" sz="2400" dirty="0"/>
          </a:p>
          <a:p>
            <a:pPr marL="0" indent="0" algn="ctr">
              <a:buNone/>
            </a:pPr>
            <a:r>
              <a:rPr lang="en-US" sz="3600" dirty="0"/>
              <a:t>EQUIP YOU</a:t>
            </a:r>
          </a:p>
          <a:p>
            <a:pPr marL="0" indent="0" algn="ctr">
              <a:buNone/>
            </a:pPr>
            <a:endParaRPr lang="en-US" sz="2400" dirty="0"/>
          </a:p>
          <a:p>
            <a:pPr marL="0" indent="0" algn="ctr">
              <a:buNone/>
            </a:pPr>
            <a:r>
              <a:rPr lang="en-US" sz="2400" dirty="0"/>
              <a:t>to help search the cosmos for Earth 2.0</a:t>
            </a:r>
            <a:r>
              <a:rPr lang="en-US" dirty="0"/>
              <a:t>!</a:t>
            </a:r>
          </a:p>
          <a:p>
            <a:pPr marL="457200" lvl="3" indent="-457200">
              <a:buFont typeface="Arial"/>
              <a:buChar char="•"/>
            </a:pPr>
            <a:endParaRPr lang="en-US" sz="2400" dirty="0"/>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pPr/>
              <a:t>5</a:t>
            </a:fld>
            <a:endParaRPr lang="en-US" dirty="0"/>
          </a:p>
        </p:txBody>
      </p:sp>
    </p:spTree>
    <p:extLst>
      <p:ext uri="{BB962C8B-B14F-4D97-AF65-F5344CB8AC3E}">
        <p14:creationId xmlns:p14="http://schemas.microsoft.com/office/powerpoint/2010/main" val="1888639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862" y="-117231"/>
            <a:ext cx="8128488" cy="1325563"/>
          </a:xfrm>
        </p:spPr>
        <p:txBody>
          <a:bodyPr/>
          <a:lstStyle/>
          <a:p>
            <a:r>
              <a:rPr lang="en-US" b="1" dirty="0"/>
              <a:t>Recipe for Success</a:t>
            </a: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graphicFrame>
        <p:nvGraphicFramePr>
          <p:cNvPr id="7" name="Diagram 6">
            <a:extLst>
              <a:ext uri="{FF2B5EF4-FFF2-40B4-BE49-F238E27FC236}">
                <a16:creationId xmlns:a16="http://schemas.microsoft.com/office/drawing/2014/main" id="{CF0E45C2-CED2-7D4E-BFDF-CCD9DDD71C24}"/>
              </a:ext>
            </a:extLst>
          </p:cNvPr>
          <p:cNvGraphicFramePr/>
          <p:nvPr>
            <p:extLst>
              <p:ext uri="{D42A27DB-BD31-4B8C-83A1-F6EECF244321}">
                <p14:modId xmlns:p14="http://schemas.microsoft.com/office/powerpoint/2010/main" val="748761663"/>
              </p:ext>
            </p:extLst>
          </p:nvPr>
        </p:nvGraphicFramePr>
        <p:xfrm>
          <a:off x="5158154" y="1208332"/>
          <a:ext cx="4466492" cy="4708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9ECD777D-8CB7-9643-BE28-2EBFD29E96BB}"/>
              </a:ext>
            </a:extLst>
          </p:cNvPr>
          <p:cNvPicPr>
            <a:picLocks noChangeAspect="1"/>
          </p:cNvPicPr>
          <p:nvPr/>
        </p:nvPicPr>
        <p:blipFill>
          <a:blip r:embed="rId8"/>
          <a:stretch>
            <a:fillRect/>
          </a:stretch>
        </p:blipFill>
        <p:spPr>
          <a:xfrm>
            <a:off x="484120" y="1882836"/>
            <a:ext cx="4674034" cy="3092327"/>
          </a:xfrm>
          <a:prstGeom prst="rect">
            <a:avLst/>
          </a:prstGeom>
        </p:spPr>
      </p:pic>
    </p:spTree>
    <p:extLst>
      <p:ext uri="{BB962C8B-B14F-4D97-AF65-F5344CB8AC3E}">
        <p14:creationId xmlns:p14="http://schemas.microsoft.com/office/powerpoint/2010/main" val="102984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173" y="293572"/>
            <a:ext cx="7670589" cy="855290"/>
          </a:xfrm>
        </p:spPr>
        <p:txBody>
          <a:bodyPr vert="horz" lIns="91440" tIns="45720" rIns="91440" bIns="45720" rtlCol="0" anchor="b">
            <a:normAutofit/>
          </a:bodyPr>
          <a:lstStyle/>
          <a:p>
            <a:pPr algn="l"/>
            <a:r>
              <a:rPr lang="en-US" sz="4200" b="1" kern="1200" dirty="0">
                <a:solidFill>
                  <a:schemeClr val="tx1"/>
                </a:solidFill>
                <a:latin typeface="+mj-lt"/>
                <a:ea typeface="+mj-ea"/>
                <a:cs typeface="+mj-cs"/>
              </a:rPr>
              <a:t>Understanding Spectroscopy</a:t>
            </a:r>
          </a:p>
        </p:txBody>
      </p:sp>
      <p:sp>
        <p:nvSpPr>
          <p:cNvPr id="4" name="Slide Number Placeholder 3"/>
          <p:cNvSpPr>
            <a:spLocks noGrp="1"/>
          </p:cNvSpPr>
          <p:nvPr>
            <p:ph type="sldNum" sz="quarter" idx="12"/>
          </p:nvPr>
        </p:nvSpPr>
        <p:spPr>
          <a:xfrm>
            <a:off x="8523068" y="0"/>
            <a:ext cx="619787" cy="680018"/>
          </a:xfrm>
        </p:spPr>
        <p:txBody>
          <a:bodyPr vert="horz" lIns="91440" tIns="45720" rIns="91440" bIns="45720" rtlCol="0" anchor="ctr">
            <a:normAutofit/>
          </a:bodyPr>
          <a:lstStyle/>
          <a:p>
            <a:pPr algn="ctr">
              <a:spcAft>
                <a:spcPts val="600"/>
              </a:spcAft>
            </a:pPr>
            <a:fld id="{38327683-8978-6B4B-9130-4A6A841F0549}" type="slidenum">
              <a:rPr lang="en-US" smtClean="0">
                <a:solidFill>
                  <a:schemeClr val="tx1">
                    <a:tint val="75000"/>
                  </a:schemeClr>
                </a:solidFill>
              </a:rPr>
              <a:pPr algn="ctr">
                <a:spcAft>
                  <a:spcPts val="600"/>
                </a:spcAft>
              </a:pPr>
              <a:t>7</a:t>
            </a:fld>
            <a:endParaRPr lang="en-US">
              <a:solidFill>
                <a:schemeClr val="tx1">
                  <a:tint val="75000"/>
                </a:schemeClr>
              </a:solidFill>
            </a:endParaRPr>
          </a:p>
        </p:txBody>
      </p:sp>
      <p:sp>
        <p:nvSpPr>
          <p:cNvPr id="11" name="TextBox 10">
            <a:extLst>
              <a:ext uri="{FF2B5EF4-FFF2-40B4-BE49-F238E27FC236}">
                <a16:creationId xmlns:a16="http://schemas.microsoft.com/office/drawing/2014/main" id="{DD124A1D-E479-2346-B813-CF92D39658D3}"/>
              </a:ext>
            </a:extLst>
          </p:cNvPr>
          <p:cNvSpPr txBox="1"/>
          <p:nvPr/>
        </p:nvSpPr>
        <p:spPr>
          <a:xfrm>
            <a:off x="754088" y="1480385"/>
            <a:ext cx="7670586" cy="1082841"/>
          </a:xfrm>
          <a:prstGeom prst="rect">
            <a:avLst/>
          </a:prstGeom>
        </p:spPr>
        <p:txBody>
          <a:bodyPr vert="horz" lIns="91440" tIns="45720" rIns="91440" bIns="45720" rtlCol="0" anchor="t">
            <a:normAutofit fontScale="85000" lnSpcReduction="10000"/>
          </a:bodyPr>
          <a:lstStyle/>
          <a:p>
            <a:pPr marL="285750" indent="-228600">
              <a:lnSpc>
                <a:spcPct val="90000"/>
              </a:lnSpc>
              <a:spcAft>
                <a:spcPts val="600"/>
              </a:spcAft>
              <a:buFont typeface="Arial" panose="020B0604020202020204" pitchFamily="34" charset="0"/>
              <a:buChar char="•"/>
            </a:pPr>
            <a:r>
              <a:rPr lang="en-US" sz="2000" dirty="0"/>
              <a:t>Frequency (Hz) – </a:t>
            </a:r>
            <a:r>
              <a:rPr lang="en-US" dirty="0"/>
              <a:t>number of waves that pass a point in space during a time interval</a:t>
            </a:r>
            <a:r>
              <a:rPr lang="en-US" sz="2000" dirty="0"/>
              <a:t> </a:t>
            </a:r>
          </a:p>
          <a:p>
            <a:pPr marL="285750" indent="-228600">
              <a:lnSpc>
                <a:spcPct val="90000"/>
              </a:lnSpc>
              <a:spcAft>
                <a:spcPts val="600"/>
              </a:spcAft>
              <a:buFont typeface="Arial" panose="020B0604020202020204" pitchFamily="34" charset="0"/>
              <a:buChar char="•"/>
            </a:pPr>
            <a:r>
              <a:rPr lang="en-US" sz="2000" dirty="0"/>
              <a:t>Intensity (cd)  – </a:t>
            </a:r>
            <a:r>
              <a:rPr lang="en-US" dirty="0"/>
              <a:t>refers to the strength or amount of </a:t>
            </a:r>
            <a:r>
              <a:rPr lang="en-US" b="1" dirty="0"/>
              <a:t>light</a:t>
            </a:r>
            <a:r>
              <a:rPr lang="en-US" dirty="0"/>
              <a:t> produced by a specific source</a:t>
            </a:r>
            <a:endParaRPr lang="en-US" sz="2000" dirty="0"/>
          </a:p>
          <a:p>
            <a:pPr marL="285750" indent="-228600">
              <a:lnSpc>
                <a:spcPct val="90000"/>
              </a:lnSpc>
              <a:spcAft>
                <a:spcPts val="600"/>
              </a:spcAft>
              <a:buFont typeface="Arial" panose="020B0604020202020204" pitchFamily="34" charset="0"/>
              <a:buChar char="•"/>
            </a:pPr>
            <a:r>
              <a:rPr lang="en-US" sz="2000" dirty="0"/>
              <a:t>Flux (</a:t>
            </a:r>
            <a:r>
              <a:rPr lang="en-US" sz="2000" dirty="0" err="1"/>
              <a:t>lm</a:t>
            </a:r>
            <a:r>
              <a:rPr lang="en-US" sz="2000" dirty="0"/>
              <a:t>) – </a:t>
            </a:r>
            <a:r>
              <a:rPr lang="en-US" dirty="0"/>
              <a:t>is the measure of the perceived power of light</a:t>
            </a:r>
            <a:endParaRPr lang="en-US" sz="2000" dirty="0"/>
          </a:p>
          <a:p>
            <a:pPr marL="285750" indent="-228600">
              <a:lnSpc>
                <a:spcPct val="90000"/>
              </a:lnSpc>
              <a:spcAft>
                <a:spcPts val="600"/>
              </a:spcAft>
              <a:buFont typeface="Arial" panose="020B0604020202020204" pitchFamily="34" charset="0"/>
              <a:buChar char="•"/>
            </a:pPr>
            <a:endParaRPr lang="en-US" sz="1600" dirty="0"/>
          </a:p>
        </p:txBody>
      </p:sp>
      <p:pic>
        <p:nvPicPr>
          <p:cNvPr id="9" name="Google Shape;554;p20">
            <a:extLst>
              <a:ext uri="{FF2B5EF4-FFF2-40B4-BE49-F238E27FC236}">
                <a16:creationId xmlns:a16="http://schemas.microsoft.com/office/drawing/2014/main" id="{CD3C7056-A34E-A549-93D3-697D3BF676B9}"/>
              </a:ext>
            </a:extLst>
          </p:cNvPr>
          <p:cNvPicPr preferRelativeResize="0"/>
          <p:nvPr/>
        </p:nvPicPr>
        <p:blipFill>
          <a:blip r:embed="rId3"/>
          <a:stretch>
            <a:fillRect/>
          </a:stretch>
        </p:blipFill>
        <p:spPr>
          <a:xfrm>
            <a:off x="754088" y="2717201"/>
            <a:ext cx="7543166" cy="3109139"/>
          </a:xfrm>
          <a:prstGeom prst="rect">
            <a:avLst/>
          </a:prstGeom>
          <a:noFill/>
        </p:spPr>
      </p:pic>
    </p:spTree>
    <p:extLst>
      <p:ext uri="{BB962C8B-B14F-4D97-AF65-F5344CB8AC3E}">
        <p14:creationId xmlns:p14="http://schemas.microsoft.com/office/powerpoint/2010/main" val="356437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136525"/>
            <a:ext cx="7886699" cy="932688"/>
          </a:xfrm>
        </p:spPr>
        <p:txBody>
          <a:bodyPr vert="horz" lIns="91440" tIns="45720" rIns="91440" bIns="45720" rtlCol="0" anchor="b">
            <a:normAutofit/>
          </a:bodyPr>
          <a:lstStyle/>
          <a:p>
            <a:r>
              <a:rPr lang="en-US" sz="4200" b="1" kern="1200" dirty="0">
                <a:solidFill>
                  <a:schemeClr val="tx1"/>
                </a:solidFill>
                <a:latin typeface="+mj-lt"/>
                <a:ea typeface="+mj-ea"/>
                <a:cs typeface="+mj-cs"/>
              </a:rPr>
              <a:t>Understanding Spectroscopy</a:t>
            </a: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38327683-8978-6B4B-9130-4A6A841F0549}" type="slidenum">
              <a:rPr lang="en-US" smtClean="0">
                <a:solidFill>
                  <a:schemeClr val="tx1">
                    <a:tint val="75000"/>
                  </a:schemeClr>
                </a:solidFill>
              </a:rPr>
              <a:pPr>
                <a:spcAft>
                  <a:spcPts val="600"/>
                </a:spcAft>
              </a:pPr>
              <a:t>8</a:t>
            </a:fld>
            <a:endParaRPr lang="en-US">
              <a:solidFill>
                <a:schemeClr val="tx1">
                  <a:tint val="75000"/>
                </a:schemeClr>
              </a:solidFill>
            </a:endParaRPr>
          </a:p>
        </p:txBody>
      </p:sp>
      <p:pic>
        <p:nvPicPr>
          <p:cNvPr id="12" name="Google Shape;552;p20">
            <a:extLst>
              <a:ext uri="{FF2B5EF4-FFF2-40B4-BE49-F238E27FC236}">
                <a16:creationId xmlns:a16="http://schemas.microsoft.com/office/drawing/2014/main" id="{EA1B9677-9510-384D-B5CA-12FDC4B09B38}"/>
              </a:ext>
            </a:extLst>
          </p:cNvPr>
          <p:cNvPicPr preferRelativeResize="0"/>
          <p:nvPr/>
        </p:nvPicPr>
        <p:blipFill>
          <a:blip r:embed="rId3"/>
          <a:stretch>
            <a:fillRect/>
          </a:stretch>
        </p:blipFill>
        <p:spPr>
          <a:xfrm>
            <a:off x="154190" y="1177636"/>
            <a:ext cx="6423308" cy="4696902"/>
          </a:xfrm>
          <a:prstGeom prst="rect">
            <a:avLst/>
          </a:prstGeom>
          <a:noFill/>
        </p:spPr>
      </p:pic>
      <p:pic>
        <p:nvPicPr>
          <p:cNvPr id="6" name="Picture 5">
            <a:extLst>
              <a:ext uri="{FF2B5EF4-FFF2-40B4-BE49-F238E27FC236}">
                <a16:creationId xmlns:a16="http://schemas.microsoft.com/office/drawing/2014/main" id="{7A6FC60A-6926-9B46-A268-34C6F8699A28}"/>
              </a:ext>
            </a:extLst>
          </p:cNvPr>
          <p:cNvPicPr>
            <a:picLocks noChangeAspect="1"/>
          </p:cNvPicPr>
          <p:nvPr/>
        </p:nvPicPr>
        <p:blipFill>
          <a:blip r:embed="rId4"/>
          <a:stretch>
            <a:fillRect/>
          </a:stretch>
        </p:blipFill>
        <p:spPr>
          <a:xfrm>
            <a:off x="7207738" y="2725812"/>
            <a:ext cx="1818303" cy="1818303"/>
          </a:xfrm>
          <a:prstGeom prst="rect">
            <a:avLst/>
          </a:prstGeom>
        </p:spPr>
      </p:pic>
      <p:sp>
        <p:nvSpPr>
          <p:cNvPr id="7" name="Striped Right Arrow 6">
            <a:extLst>
              <a:ext uri="{FF2B5EF4-FFF2-40B4-BE49-F238E27FC236}">
                <a16:creationId xmlns:a16="http://schemas.microsoft.com/office/drawing/2014/main" id="{EA285531-6469-D847-BC48-4371DCD3AC01}"/>
              </a:ext>
            </a:extLst>
          </p:cNvPr>
          <p:cNvSpPr/>
          <p:nvPr/>
        </p:nvSpPr>
        <p:spPr>
          <a:xfrm>
            <a:off x="6577498" y="3368263"/>
            <a:ext cx="621323" cy="5334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829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b="1" dirty="0"/>
              <a:t>Data Collection</a:t>
            </a:r>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9" name="Picture 8">
            <a:extLst>
              <a:ext uri="{FF2B5EF4-FFF2-40B4-BE49-F238E27FC236}">
                <a16:creationId xmlns:a16="http://schemas.microsoft.com/office/drawing/2014/main" id="{BE832E64-A3E1-3345-B741-CF468F75289C}"/>
              </a:ext>
            </a:extLst>
          </p:cNvPr>
          <p:cNvPicPr>
            <a:picLocks noChangeAspect="1"/>
          </p:cNvPicPr>
          <p:nvPr/>
        </p:nvPicPr>
        <p:blipFill>
          <a:blip r:embed="rId3"/>
          <a:stretch>
            <a:fillRect/>
          </a:stretch>
        </p:blipFill>
        <p:spPr>
          <a:xfrm>
            <a:off x="865959" y="1160585"/>
            <a:ext cx="7412082" cy="4910504"/>
          </a:xfrm>
          <a:prstGeom prst="rect">
            <a:avLst/>
          </a:prstGeom>
        </p:spPr>
      </p:pic>
    </p:spTree>
    <p:extLst>
      <p:ext uri="{BB962C8B-B14F-4D97-AF65-F5344CB8AC3E}">
        <p14:creationId xmlns:p14="http://schemas.microsoft.com/office/powerpoint/2010/main" val="7531638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25028</TotalTime>
  <Words>1498</Words>
  <Application>Microsoft Macintosh PowerPoint</Application>
  <PresentationFormat>On-screen Show (4:3)</PresentationFormat>
  <Paragraphs>201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A Tutorial on How You Can Help The Human Race Find Our Next Home </vt:lpstr>
      <vt:lpstr>Executive Summary</vt:lpstr>
      <vt:lpstr>NASA’s Problem</vt:lpstr>
      <vt:lpstr>PowerPoint Presentation</vt:lpstr>
      <vt:lpstr>Don’t Worry!</vt:lpstr>
      <vt:lpstr>Recipe for Success</vt:lpstr>
      <vt:lpstr>Understanding Spectroscopy</vt:lpstr>
      <vt:lpstr>Understanding Spectroscopy</vt:lpstr>
      <vt:lpstr>Data Collection</vt:lpstr>
      <vt:lpstr>Recap</vt:lpstr>
      <vt:lpstr>Data Collection</vt:lpstr>
      <vt:lpstr>Data Collection</vt:lpstr>
      <vt:lpstr>Data Collection</vt:lpstr>
      <vt:lpstr>Recap</vt:lpstr>
      <vt:lpstr>Data Preprocessing</vt:lpstr>
      <vt:lpstr>Method: Set-Cover Algorithm</vt:lpstr>
      <vt:lpstr>Method: Evaluation Metric Creation</vt:lpstr>
      <vt:lpstr>PowerPoint Presentation</vt:lpstr>
      <vt:lpstr>Example Results: Titan</vt:lpstr>
      <vt:lpstr>Project Outcome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Tutorial on How to Survive in the Future  Part 1: Finding a New Home</dc:title>
  <dc:creator>Cocke, Steven</dc:creator>
  <cp:lastModifiedBy>Cocke, Steven</cp:lastModifiedBy>
  <cp:revision>132</cp:revision>
  <dcterms:created xsi:type="dcterms:W3CDTF">2020-01-17T04:21:33Z</dcterms:created>
  <dcterms:modified xsi:type="dcterms:W3CDTF">2020-03-03T02:27:18Z</dcterms:modified>
</cp:coreProperties>
</file>